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5"/>
  </p:notesMasterIdLst>
  <p:handoutMasterIdLst>
    <p:handoutMasterId r:id="rId6"/>
  </p:handoutMasterIdLst>
  <p:sldIdLst>
    <p:sldId id="256" r:id="rId13"/>
    <p:sldId id="257" r:id="rId14"/>
    <p:sldId id="258" r:id="rId15"/>
    <p:sldId id="259" r:id="rId16"/>
    <p:sldId id="260" r:id="rId17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D41"/>
    <a:srgbClr val="00407A"/>
    <a:srgbClr val="00417E"/>
    <a:srgbClr val="CCD9E5"/>
    <a:srgbClr val="1D8DB0"/>
    <a:srgbClr val="2F4D5D"/>
    <a:srgbClr val="DCE7F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45133F-5F20-694B-80A0-FFA82CA13C3D}" v="6" dt="2025-01-15T14:53:06.6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38" autoAdjust="0"/>
    <p:restoredTop sz="94647"/>
  </p:normalViewPr>
  <p:slideViewPr>
    <p:cSldViewPr snapToGrid="0">
      <p:cViewPr varScale="1">
        <p:scale>
          <a:sx n="101" d="100"/>
          <a:sy n="101" d="100"/>
        </p:scale>
        <p:origin x="118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1" Type="http://schemas.microsoft.com/office/2016/11/relationships/changesInfo" Target="changesInfos/changesInfo1.xml"/><Relationship Id="rId12" Type="http://schemas.microsoft.com/office/2015/10/relationships/revisionInfo" Target="revisionInfo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el Titeca" userId="e309ecbf-1eb1-4781-a08b-88c329732184" providerId="ADAL" clId="{E21B21D8-D0A4-3F40-8E97-8C10D55D8AD9}"/>
    <pc:docChg chg="undo custSel addSld delSld modSld modMainMaster">
      <pc:chgData name="Karel Titeca" userId="e309ecbf-1eb1-4781-a08b-88c329732184" providerId="ADAL" clId="{E21B21D8-D0A4-3F40-8E97-8C10D55D8AD9}" dt="2025-01-10T09:12:25.370" v="82" actId="2696"/>
      <pc:docMkLst>
        <pc:docMk/>
      </pc:docMkLst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271260813" sldId="267"/>
        </pc:sldMkLst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508426678" sldId="271"/>
        </pc:sldMkLst>
      </pc:sldChg>
      <pc:sldChg chg="addSp delSp modSp mod chgLayout">
        <pc:chgData name="Karel Titeca" userId="e309ecbf-1eb1-4781-a08b-88c329732184" providerId="ADAL" clId="{E21B21D8-D0A4-3F40-8E97-8C10D55D8AD9}" dt="2025-01-10T09:08:36.639" v="78" actId="931"/>
        <pc:sldMkLst>
          <pc:docMk/>
          <pc:sldMk cId="1969548842" sldId="272"/>
        </pc:sldMkLst>
        <pc:spChg chg="add mod ord">
          <ac:chgData name="Karel Titeca" userId="e309ecbf-1eb1-4781-a08b-88c329732184" providerId="ADAL" clId="{E21B21D8-D0A4-3F40-8E97-8C10D55D8AD9}" dt="2025-01-09T13:41:41.789" v="74" actId="700"/>
          <ac:spMkLst>
            <pc:docMk/>
            <pc:sldMk cId="1969548842" sldId="272"/>
            <ac:spMk id="21" creationId="{DF82E9FA-B200-B169-064F-EF43B636FD1A}"/>
          </ac:spMkLst>
        </pc:spChg>
        <pc:picChg chg="add mod">
          <ac:chgData name="Karel Titeca" userId="e309ecbf-1eb1-4781-a08b-88c329732184" providerId="ADAL" clId="{E21B21D8-D0A4-3F40-8E97-8C10D55D8AD9}" dt="2025-01-10T09:08:36.639" v="78" actId="931"/>
          <ac:picMkLst>
            <pc:docMk/>
            <pc:sldMk cId="1969548842" sldId="272"/>
            <ac:picMk id="5" creationId="{8A6B8130-7EF4-8DFD-935B-5EAA169EE541}"/>
          </ac:picMkLst>
        </pc:picChg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615588416" sldId="273"/>
        </pc:sldMkLst>
      </pc:sldChg>
      <pc:sldChg chg="new del">
        <pc:chgData name="Karel Titeca" userId="e309ecbf-1eb1-4781-a08b-88c329732184" providerId="ADAL" clId="{E21B21D8-D0A4-3F40-8E97-8C10D55D8AD9}" dt="2025-01-10T09:12:25.370" v="82" actId="2696"/>
        <pc:sldMkLst>
          <pc:docMk/>
          <pc:sldMk cId="3841677715" sldId="273"/>
        </pc:sldMkLst>
      </pc:sldChg>
      <pc:sldChg chg="new del">
        <pc:chgData name="Karel Titeca" userId="e309ecbf-1eb1-4781-a08b-88c329732184" providerId="ADAL" clId="{E21B21D8-D0A4-3F40-8E97-8C10D55D8AD9}" dt="2025-01-10T09:12:22.787" v="81" actId="2696"/>
        <pc:sldMkLst>
          <pc:docMk/>
          <pc:sldMk cId="682381677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4262873472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88863856" sldId="275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42340622" sldId="276"/>
        </pc:sldMkLst>
      </pc:sldChg>
      <pc:sldMasterChg chg="modSldLayout">
        <pc:chgData name="Karel Titeca" userId="e309ecbf-1eb1-4781-a08b-88c329732184" providerId="ADAL" clId="{E21B21D8-D0A4-3F40-8E97-8C10D55D8AD9}" dt="2025-01-09T13:36:45.927" v="56"/>
        <pc:sldMasterMkLst>
          <pc:docMk/>
          <pc:sldMasterMk cId="463755981" sldId="2147483648"/>
        </pc:sldMasterMkLst>
        <pc:sldLayoutChg chg="addSp delSp modSp mod setBg">
          <pc:chgData name="Karel Titeca" userId="e309ecbf-1eb1-4781-a08b-88c329732184" providerId="ADAL" clId="{E21B21D8-D0A4-3F40-8E97-8C10D55D8AD9}" dt="2025-01-09T13:36:45.927" v="56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 setBg">
          <pc:chgData name="Karel Titeca" userId="e309ecbf-1eb1-4781-a08b-88c329732184" providerId="ADAL" clId="{E21B21D8-D0A4-3F40-8E97-8C10D55D8AD9}" dt="2025-01-09T13:36:39.816" v="53"/>
          <pc:sldLayoutMkLst>
            <pc:docMk/>
            <pc:sldMasterMk cId="463755981" sldId="2147483648"/>
            <pc:sldLayoutMk cId="955606081" sldId="2147483666"/>
          </pc:sldLayoutMkLst>
        </pc:sldLayoutChg>
      </pc:sldMasterChg>
    </pc:docChg>
  </pc:docChgLst>
  <pc:docChgLst>
    <pc:chgData name="Machteld Van den Neste" userId="8615916f-9347-4b42-93ba-e5bd1dd13089" providerId="ADAL" clId="{61B0EDAE-C254-4FB6-99BB-9B6D44090C99}"/>
    <pc:docChg chg="undo custSel addSld delSld modSld modMainMaster">
      <pc:chgData name="Machteld Van den Neste" userId="8615916f-9347-4b42-93ba-e5bd1dd13089" providerId="ADAL" clId="{61B0EDAE-C254-4FB6-99BB-9B6D44090C99}" dt="2025-01-02T09:47:30.990" v="249" actId="478"/>
      <pc:docMkLst>
        <pc:docMk/>
      </pc:docMkLst>
      <pc:sldChg chg="modSp del">
        <pc:chgData name="Machteld Van den Neste" userId="8615916f-9347-4b42-93ba-e5bd1dd13089" providerId="ADAL" clId="{61B0EDAE-C254-4FB6-99BB-9B6D44090C99}" dt="2025-01-02T08:50:25.549" v="47" actId="47"/>
        <pc:sldMkLst>
          <pc:docMk/>
          <pc:sldMk cId="377603362" sldId="256"/>
        </pc:sldMkLst>
      </pc:sldChg>
      <pc:sldChg chg="del">
        <pc:chgData name="Machteld Van den Neste" userId="8615916f-9347-4b42-93ba-e5bd1dd13089" providerId="ADAL" clId="{61B0EDAE-C254-4FB6-99BB-9B6D44090C99}" dt="2025-01-02T08:57:21.143" v="72" actId="47"/>
        <pc:sldMkLst>
          <pc:docMk/>
          <pc:sldMk cId="375218072" sldId="258"/>
        </pc:sldMkLst>
      </pc:sldChg>
      <pc:sldChg chg="del">
        <pc:chgData name="Machteld Van den Neste" userId="8615916f-9347-4b42-93ba-e5bd1dd13089" providerId="ADAL" clId="{61B0EDAE-C254-4FB6-99BB-9B6D44090C99}" dt="2025-01-02T09:06:42.738" v="121" actId="47"/>
        <pc:sldMkLst>
          <pc:docMk/>
          <pc:sldMk cId="532101724" sldId="268"/>
        </pc:sldMkLst>
      </pc:sldChg>
      <pc:sldChg chg="del">
        <pc:chgData name="Machteld Van den Neste" userId="8615916f-9347-4b42-93ba-e5bd1dd13089" providerId="ADAL" clId="{61B0EDAE-C254-4FB6-99BB-9B6D44090C99}" dt="2025-01-02T09:04:56.634" v="115" actId="47"/>
        <pc:sldMkLst>
          <pc:docMk/>
          <pc:sldMk cId="2409383368" sldId="269"/>
        </pc:sldMkLst>
      </pc:sldChg>
      <pc:sldChg chg="delSp modSp del mod">
        <pc:chgData name="Machteld Van den Neste" userId="8615916f-9347-4b42-93ba-e5bd1dd13089" providerId="ADAL" clId="{61B0EDAE-C254-4FB6-99BB-9B6D44090C99}" dt="2025-01-02T09:11:32.260" v="143" actId="47"/>
        <pc:sldMkLst>
          <pc:docMk/>
          <pc:sldMk cId="1603027037" sldId="270"/>
        </pc:sldMkLst>
      </pc:sldChg>
      <pc:sldChg chg="addSp delSp modSp new del mod">
        <pc:chgData name="Machteld Van den Neste" userId="8615916f-9347-4b42-93ba-e5bd1dd13089" providerId="ADAL" clId="{61B0EDAE-C254-4FB6-99BB-9B6D44090C99}" dt="2025-01-02T08:57:19.268" v="71" actId="47"/>
        <pc:sldMkLst>
          <pc:docMk/>
          <pc:sldMk cId="1107228455" sldId="272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8:48:49.262" v="39" actId="47"/>
        <pc:sldMkLst>
          <pc:docMk/>
          <pc:sldMk cId="1433282686" sldId="272"/>
        </pc:sldMkLst>
      </pc:sldChg>
      <pc:sldChg chg="addSp delSp modSp new mod">
        <pc:chgData name="Machteld Van den Neste" userId="8615916f-9347-4b42-93ba-e5bd1dd13089" providerId="ADAL" clId="{61B0EDAE-C254-4FB6-99BB-9B6D44090C99}" dt="2025-01-02T09:47:27.477" v="248" actId="478"/>
        <pc:sldMkLst>
          <pc:docMk/>
          <pc:sldMk cId="1969548842" sldId="272"/>
        </pc:sldMkLst>
      </pc:sldChg>
      <pc:sldChg chg="new">
        <pc:chgData name="Machteld Van den Neste" userId="8615916f-9347-4b42-93ba-e5bd1dd13089" providerId="ADAL" clId="{61B0EDAE-C254-4FB6-99BB-9B6D44090C99}" dt="2025-01-02T08:57:34.417" v="74" actId="680"/>
        <pc:sldMkLst>
          <pc:docMk/>
          <pc:sldMk cId="615588416" sldId="273"/>
        </pc:sldMkLst>
      </pc:sldChg>
      <pc:sldChg chg="new">
        <pc:chgData name="Machteld Van den Neste" userId="8615916f-9347-4b42-93ba-e5bd1dd13089" providerId="ADAL" clId="{61B0EDAE-C254-4FB6-99BB-9B6D44090C99}" dt="2025-01-02T09:05:02.753" v="116" actId="680"/>
        <pc:sldMkLst>
          <pc:docMk/>
          <pc:sldMk cId="4262873472" sldId="274"/>
        </pc:sldMkLst>
      </pc:sldChg>
      <pc:sldChg chg="new">
        <pc:chgData name="Machteld Van den Neste" userId="8615916f-9347-4b42-93ba-e5bd1dd13089" providerId="ADAL" clId="{61B0EDAE-C254-4FB6-99BB-9B6D44090C99}" dt="2025-01-02T09:06:48.676" v="122" actId="680"/>
        <pc:sldMkLst>
          <pc:docMk/>
          <pc:sldMk cId="1688863856" sldId="275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9:36:18.497" v="222" actId="47"/>
        <pc:sldMkLst>
          <pc:docMk/>
          <pc:sldMk cId="284695013" sldId="276"/>
        </pc:sldMkLst>
      </pc:sldChg>
      <pc:sldChg chg="addSp delSp modSp new mod">
        <pc:chgData name="Machteld Van den Neste" userId="8615916f-9347-4b42-93ba-e5bd1dd13089" providerId="ADAL" clId="{61B0EDAE-C254-4FB6-99BB-9B6D44090C99}" dt="2025-01-02T09:47:30.990" v="249" actId="478"/>
        <pc:sldMkLst>
          <pc:docMk/>
          <pc:sldMk cId="1642340622" sldId="276"/>
        </pc:sldMkLst>
      </pc:sldChg>
      <pc:sldChg chg="new del">
        <pc:chgData name="Machteld Van den Neste" userId="8615916f-9347-4b42-93ba-e5bd1dd13089" providerId="ADAL" clId="{61B0EDAE-C254-4FB6-99BB-9B6D44090C99}" dt="2025-01-02T09:43:12.032" v="240" actId="47"/>
        <pc:sldMkLst>
          <pc:docMk/>
          <pc:sldMk cId="3324634744" sldId="276"/>
        </pc:sldMkLst>
      </pc:sldChg>
      <pc:sldMasterChg chg="mod addSldLayout modSldLayout">
        <pc:chgData name="Machteld Van den Neste" userId="8615916f-9347-4b42-93ba-e5bd1dd13089" providerId="ADAL" clId="{61B0EDAE-C254-4FB6-99BB-9B6D44090C99}" dt="2025-01-02T09:41:54.269" v="239" actId="14100"/>
        <pc:sldMasterMkLst>
          <pc:docMk/>
          <pc:sldMasterMk cId="463755981" sldId="2147483648"/>
        </pc:sldMasterMkLst>
        <pc:sldLayoutChg chg="addSp delSp modSp mod setBg">
          <pc:chgData name="Machteld Van den Neste" userId="8615916f-9347-4b42-93ba-e5bd1dd13089" providerId="ADAL" clId="{61B0EDAE-C254-4FB6-99BB-9B6D44090C99}" dt="2025-01-02T08:55:35.661" v="55" actId="478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Machteld Van den Neste" userId="8615916f-9347-4b42-93ba-e5bd1dd13089" providerId="ADAL" clId="{61B0EDAE-C254-4FB6-99BB-9B6D44090C99}" dt="2025-01-02T08:48:08.631" v="32" actId="1076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addSp delSp modSp mod setBg">
          <pc:chgData name="Machteld Van den Neste" userId="8615916f-9347-4b42-93ba-e5bd1dd13089" providerId="ADAL" clId="{61B0EDAE-C254-4FB6-99BB-9B6D44090C99}" dt="2025-01-02T08:56:33.236" v="70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41:54.269" v="239" actId="14100"/>
          <pc:sldLayoutMkLst>
            <pc:docMk/>
            <pc:sldMasterMk cId="463755981" sldId="2147483648"/>
            <pc:sldLayoutMk cId="0" sldId="2147483661"/>
          </pc:sldLayoutMkLst>
          <pc:spChg chg="add mod ord">
            <ac:chgData name="Machteld Van den Neste" userId="8615916f-9347-4b42-93ba-e5bd1dd13089" providerId="ADAL" clId="{61B0EDAE-C254-4FB6-99BB-9B6D44090C99}" dt="2025-01-02T09:41:54.269" v="239" actId="14100"/>
            <ac:spMkLst>
              <pc:docMk/>
              <pc:sldMasterMk cId="463755981" sldId="2147483648"/>
              <pc:sldLayoutMk cId="0" sldId="2147483661"/>
              <ac:spMk id="3" creationId="{13391891-52D5-B43E-96A4-81AFBB31486B}"/>
            </ac:spMkLst>
          </pc:spChg>
          <pc:spChg chg="add mod">
            <ac:chgData name="Machteld Van den Neste" userId="8615916f-9347-4b42-93ba-e5bd1dd13089" providerId="ADAL" clId="{61B0EDAE-C254-4FB6-99BB-9B6D44090C99}" dt="2025-01-02T09:41:47.227" v="238" actId="3064"/>
            <ac:spMkLst>
              <pc:docMk/>
              <pc:sldMasterMk cId="463755981" sldId="2147483648"/>
              <pc:sldLayoutMk cId="0" sldId="2147483661"/>
              <ac:spMk id="4" creationId="{2E78632D-E6A2-312C-C612-BDDFA57CA26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5:51.617" v="120"/>
          <pc:sldLayoutMkLst>
            <pc:docMk/>
            <pc:sldMasterMk cId="463755981" sldId="2147483648"/>
            <pc:sldLayoutMk cId="2729922542" sldId="2147483664"/>
          </pc:sldLayoutMkLst>
          <pc:spChg chg="add mod">
            <ac:chgData name="Machteld Van den Neste" userId="8615916f-9347-4b42-93ba-e5bd1dd13089" providerId="ADAL" clId="{61B0EDAE-C254-4FB6-99BB-9B6D44090C99}" dt="2025-01-02T09:05:51.617" v="120"/>
            <ac:spMkLst>
              <pc:docMk/>
              <pc:sldMasterMk cId="463755981" sldId="2147483648"/>
              <pc:sldLayoutMk cId="2729922542" sldId="2147483664"/>
              <ac:spMk id="2" creationId="{B8E699FC-673C-4C85-B4D7-5D55E303F40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3:37.801" v="114" actId="113"/>
          <pc:sldLayoutMkLst>
            <pc:docMk/>
            <pc:sldMasterMk cId="463755981" sldId="2147483648"/>
            <pc:sldLayoutMk cId="961122991" sldId="2147483665"/>
          </pc:sldLayoutMkLst>
          <pc:spChg chg="add mod">
            <ac:chgData name="Machteld Van den Neste" userId="8615916f-9347-4b42-93ba-e5bd1dd13089" providerId="ADAL" clId="{61B0EDAE-C254-4FB6-99BB-9B6D44090C99}" dt="2025-01-02T09:03:37.801" v="114" actId="113"/>
            <ac:spMkLst>
              <pc:docMk/>
              <pc:sldMasterMk cId="463755981" sldId="2147483648"/>
              <pc:sldLayoutMk cId="961122991" sldId="2147483665"/>
              <ac:spMk id="7" creationId="{3BE6B130-1D11-E9C7-FB3D-DE28358B931F}"/>
            </ac:spMkLst>
          </pc:spChg>
        </pc:sldLayoutChg>
        <pc:sldLayoutChg chg="delSp modSp mod setBg">
          <pc:chgData name="Machteld Van den Neste" userId="8615916f-9347-4b42-93ba-e5bd1dd13089" providerId="ADAL" clId="{61B0EDAE-C254-4FB6-99BB-9B6D44090C99}" dt="2025-01-02T09:26:15.945" v="150"/>
          <pc:sldLayoutMkLst>
            <pc:docMk/>
            <pc:sldMasterMk cId="463755981" sldId="2147483648"/>
            <pc:sldLayoutMk cId="955606081" sldId="2147483666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05:46.697" v="118"/>
          <pc:sldLayoutMkLst>
            <pc:docMk/>
            <pc:sldMasterMk cId="463755981" sldId="2147483648"/>
            <pc:sldLayoutMk cId="4239957473" sldId="2147483667"/>
          </pc:sldLayoutMkLst>
          <pc:spChg chg="add mod">
            <ac:chgData name="Machteld Van den Neste" userId="8615916f-9347-4b42-93ba-e5bd1dd13089" providerId="ADAL" clId="{61B0EDAE-C254-4FB6-99BB-9B6D44090C99}" dt="2025-01-02T09:05:46.697" v="118"/>
            <ac:spMkLst>
              <pc:docMk/>
              <pc:sldMasterMk cId="463755981" sldId="2147483648"/>
              <pc:sldLayoutMk cId="4239957473" sldId="2147483667"/>
              <ac:spMk id="3" creationId="{E9A25335-0D2B-ED58-6AAF-0CA4D0AF90E5}"/>
            </ac:spMkLst>
          </pc:spChg>
        </pc:sldLayoutChg>
        <pc:sldLayoutChg chg="delSp add mod modTransition">
          <pc:chgData name="Machteld Van den Neste" userId="8615916f-9347-4b42-93ba-e5bd1dd13089" providerId="ADAL" clId="{61B0EDAE-C254-4FB6-99BB-9B6D44090C99}" dt="2025-01-02T09:20:57.480" v="145" actId="478"/>
          <pc:sldLayoutMkLst>
            <pc:docMk/>
            <pc:sldMasterMk cId="463755981" sldId="2147483648"/>
            <pc:sldLayoutMk cId="2998040396" sldId="2147483668"/>
          </pc:sldLayoutMkLst>
        </pc:sldLayoutChg>
      </pc:sldMasterChg>
    </pc:docChg>
  </pc:docChgLst>
  <pc:docChgLst>
    <pc:chgData name="Karel Titeca" userId="e309ecbf-1eb1-4781-a08b-88c329732184" providerId="ADAL" clId="{2545133F-5F20-694B-80A0-FFA82CA13C3D}"/>
    <pc:docChg chg="custSel addSld delSld modSld modMainMaster">
      <pc:chgData name="Karel Titeca" userId="e309ecbf-1eb1-4781-a08b-88c329732184" providerId="ADAL" clId="{2545133F-5F20-694B-80A0-FFA82CA13C3D}" dt="2025-01-15T15:53:09.649" v="231" actId="680"/>
      <pc:docMkLst>
        <pc:docMk/>
      </pc:docMkLst>
      <pc:sldChg chg="addSp delSp modSp new del mod">
        <pc:chgData name="Karel Titeca" userId="e309ecbf-1eb1-4781-a08b-88c329732184" providerId="ADAL" clId="{2545133F-5F20-694B-80A0-FFA82CA13C3D}" dt="2025-01-10T09:58:15.698" v="143" actId="2696"/>
        <pc:sldMkLst>
          <pc:docMk/>
          <pc:sldMk cId="576512829" sldId="273"/>
        </pc:sldMkLst>
      </pc:sldChg>
      <pc:sldChg chg="modSp new del mod">
        <pc:chgData name="Karel Titeca" userId="e309ecbf-1eb1-4781-a08b-88c329732184" providerId="ADAL" clId="{2545133F-5F20-694B-80A0-FFA82CA13C3D}" dt="2025-01-15T14:55:01.571" v="230" actId="2696"/>
        <pc:sldMkLst>
          <pc:docMk/>
          <pc:sldMk cId="715517778" sldId="273"/>
        </pc:sldMkLst>
        <pc:spChg chg="mod">
          <ac:chgData name="Karel Titeca" userId="e309ecbf-1eb1-4781-a08b-88c329732184" providerId="ADAL" clId="{2545133F-5F20-694B-80A0-FFA82CA13C3D}" dt="2025-01-15T14:54:56.289" v="229" actId="20577"/>
          <ac:spMkLst>
            <pc:docMk/>
            <pc:sldMk cId="715517778" sldId="273"/>
            <ac:spMk id="2" creationId="{0818634F-AACF-670E-FF81-581FA6B45895}"/>
          </ac:spMkLst>
        </pc:spChg>
      </pc:sldChg>
      <pc:sldChg chg="modSp new del mod">
        <pc:chgData name="Karel Titeca" userId="e309ecbf-1eb1-4781-a08b-88c329732184" providerId="ADAL" clId="{2545133F-5F20-694B-80A0-FFA82CA13C3D}" dt="2025-01-15T14:53:36.299" v="187" actId="2696"/>
        <pc:sldMkLst>
          <pc:docMk/>
          <pc:sldMk cId="1871108053" sldId="273"/>
        </pc:sldMkLst>
        <pc:spChg chg="mod">
          <ac:chgData name="Karel Titeca" userId="e309ecbf-1eb1-4781-a08b-88c329732184" providerId="ADAL" clId="{2545133F-5F20-694B-80A0-FFA82CA13C3D}" dt="2025-01-15T14:53:32.653" v="186" actId="20577"/>
          <ac:spMkLst>
            <pc:docMk/>
            <pc:sldMk cId="1871108053" sldId="273"/>
            <ac:spMk id="2" creationId="{15AF4A44-095D-FD92-DC81-15796461E1B6}"/>
          </ac:spMkLst>
        </pc:spChg>
      </pc:sldChg>
      <pc:sldChg chg="new">
        <pc:chgData name="Karel Titeca" userId="e309ecbf-1eb1-4781-a08b-88c329732184" providerId="ADAL" clId="{2545133F-5F20-694B-80A0-FFA82CA13C3D}" dt="2025-01-15T15:53:09.649" v="231" actId="680"/>
        <pc:sldMkLst>
          <pc:docMk/>
          <pc:sldMk cId="2042924251" sldId="273"/>
        </pc:sldMkLst>
      </pc:sldChg>
      <pc:sldChg chg="new del">
        <pc:chgData name="Karel Titeca" userId="e309ecbf-1eb1-4781-a08b-88c329732184" providerId="ADAL" clId="{2545133F-5F20-694B-80A0-FFA82CA13C3D}" dt="2025-01-10T09:56:07.129" v="3" actId="2696"/>
        <pc:sldMkLst>
          <pc:docMk/>
          <pc:sldMk cId="2449635822" sldId="273"/>
        </pc:sldMkLst>
      </pc:sldChg>
      <pc:sldChg chg="addSp delSp modSp new del">
        <pc:chgData name="Karel Titeca" userId="e309ecbf-1eb1-4781-a08b-88c329732184" providerId="ADAL" clId="{2545133F-5F20-694B-80A0-FFA82CA13C3D}" dt="2025-01-10T09:57:22.619" v="138" actId="2696"/>
        <pc:sldMkLst>
          <pc:docMk/>
          <pc:sldMk cId="2997442449" sldId="273"/>
        </pc:sldMkLst>
      </pc:sldChg>
      <pc:sldChg chg="new del">
        <pc:chgData name="Karel Titeca" userId="e309ecbf-1eb1-4781-a08b-88c329732184" providerId="ADAL" clId="{2545133F-5F20-694B-80A0-FFA82CA13C3D}" dt="2025-01-10T09:56:23.802" v="12" actId="2696"/>
        <pc:sldMkLst>
          <pc:docMk/>
          <pc:sldMk cId="3858289603" sldId="273"/>
        </pc:sldMkLst>
      </pc:sldChg>
      <pc:sldMasterChg chg="addSldLayout modSldLayout">
        <pc:chgData name="Karel Titeca" userId="e309ecbf-1eb1-4781-a08b-88c329732184" providerId="ADAL" clId="{2545133F-5F20-694B-80A0-FFA82CA13C3D}" dt="2025-01-15T14:53:06.620" v="145" actId="12"/>
        <pc:sldMasterMkLst>
          <pc:docMk/>
          <pc:sldMasterMk cId="463755981" sldId="2147483648"/>
        </pc:sldMasterMkLst>
        <pc:sldLayoutChg chg="modSp mod">
          <pc:chgData name="Karel Titeca" userId="e309ecbf-1eb1-4781-a08b-88c329732184" providerId="ADAL" clId="{2545133F-5F20-694B-80A0-FFA82CA13C3D}" dt="2025-01-10T09:57:37.239" v="139" actId="207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Karel Titeca" userId="e309ecbf-1eb1-4781-a08b-88c329732184" providerId="ADAL" clId="{2545133F-5F20-694B-80A0-FFA82CA13C3D}" dt="2025-01-10T09:57:37.239" v="139" actId="207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modSp add mod modTransition">
          <pc:chgData name="Karel Titeca" userId="e309ecbf-1eb1-4781-a08b-88c329732184" providerId="ADAL" clId="{2545133F-5F20-694B-80A0-FFA82CA13C3D}" dt="2025-01-15T14:53:06.620" v="145" actId="12"/>
          <pc:sldLayoutMkLst>
            <pc:docMk/>
            <pc:sldMasterMk cId="463755981" sldId="2147483648"/>
            <pc:sldLayoutMk cId="2045038603" sldId="2147483669"/>
          </pc:sldLayoutMkLst>
          <pc:spChg chg="mod">
            <ac:chgData name="Karel Titeca" userId="e309ecbf-1eb1-4781-a08b-88c329732184" providerId="ADAL" clId="{2545133F-5F20-694B-80A0-FFA82CA13C3D}" dt="2025-01-15T14:53:06.620" v="145" actId="12"/>
            <ac:spMkLst>
              <pc:docMk/>
              <pc:sldMasterMk cId="463755981" sldId="2147483648"/>
              <pc:sldLayoutMk cId="2045038603" sldId="2147483669"/>
              <ac:spMk id="8" creationId="{C01A8B63-1F44-5094-9E16-440828CEB08D}"/>
            </ac:spMkLst>
          </pc:spChg>
        </pc:sldLayoutChg>
      </pc:sldMasterChg>
    </pc:docChg>
  </pc:docChgLst>
</pc:chgInfo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28-9-2025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28-9-2025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9.png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bg>
      <p:bgPr>
        <a:solidFill>
          <a:srgbClr val="001D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8BDB9EC-0874-2647-AB98-1103A741C3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3667" y="1730828"/>
            <a:ext cx="5283534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8" name="Afbeelding 7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495572-740C-622D-A0A0-55B335E879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  <p:sp>
        <p:nvSpPr>
          <p:cNvPr id="9" name="Titel 2">
            <a:extLst>
              <a:ext uri="{FF2B5EF4-FFF2-40B4-BE49-F238E27FC236}">
                <a16:creationId xmlns:a16="http://schemas.microsoft.com/office/drawing/2014/main" id="{3DAE7C1F-2FF5-D159-64D6-93BFDEDD4C19}"/>
              </a:ext>
            </a:extLst>
          </p:cNvPr>
          <p:cNvSpPr txBox="1">
            <a:spLocks/>
          </p:cNvSpPr>
          <p:nvPr userDrawn="1"/>
        </p:nvSpPr>
        <p:spPr>
          <a:xfrm>
            <a:off x="6333667" y="4484914"/>
            <a:ext cx="5283534" cy="642257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endParaRPr lang="nl-BE" sz="2000" b="0" i="0" baseline="0"/>
          </a:p>
        </p:txBody>
      </p:sp>
      <p:pic>
        <p:nvPicPr>
          <p:cNvPr id="4" name="Picture Placeholder 4">
            <a:extLst>
              <a:ext uri="{FF2B5EF4-FFF2-40B4-BE49-F238E27FC236}">
                <a16:creationId xmlns:a16="http://schemas.microsoft.com/office/drawing/2014/main" id="{7155FCE1-AFE6-6C0C-8806-031D125F906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-763200" y="-3"/>
            <a:ext cx="6858000" cy="68580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1286177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13391891-52D5-B43E-96A4-81AFBB3148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24726" y="583200"/>
            <a:ext cx="6496074" cy="3531638"/>
          </a:xfrm>
        </p:spPr>
        <p:txBody>
          <a:bodyPr/>
          <a:lstStyle/>
          <a:p>
            <a:endParaRPr lang="nl-BE"/>
          </a:p>
        </p:txBody>
      </p:sp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39E7E716-59E8-42BC-97BF-DDA9E59ADEE7}" type="datetime1">
              <a:rPr lang="nl-BE" smtClean="0"/>
              <a:t>28/09/2025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4" name="Tijdelijke aanduiding voor tekst 6">
            <a:extLst>
              <a:ext uri="{FF2B5EF4-FFF2-40B4-BE49-F238E27FC236}">
                <a16:creationId xmlns:a16="http://schemas.microsoft.com/office/drawing/2014/main" id="{2E78632D-E6A2-312C-C612-BDDFA57CA26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2931" y="4606219"/>
            <a:ext cx="11006137" cy="1112400"/>
          </a:xfrm>
        </p:spPr>
        <p:txBody>
          <a:bodyPr anchor="b" anchorCtr="0">
            <a:normAutofit/>
          </a:bodyPr>
          <a:lstStyle>
            <a:lvl1pPr>
              <a:defRPr sz="4500" b="1">
                <a:solidFill>
                  <a:srgbClr val="00407A"/>
                </a:solidFill>
              </a:defRPr>
            </a:lvl1pPr>
          </a:lstStyle>
          <a:p>
            <a:pPr lvl="0"/>
            <a:r>
              <a:rPr lang="nl-NL"/>
              <a:t>Klikken om een titel toe te voegen</a:t>
            </a:r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Slo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5606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68285E84-F3E9-4DE0-AF5C-DC32311C51B6}" type="datetime1">
              <a:rPr lang="nl-BE" smtClean="0"/>
              <a:t>28/09/2025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7DC55D-D1B1-1B37-0FA6-BC0A9F8D3D9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78730" y="212361"/>
            <a:ext cx="1995256" cy="29928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EA3E9C-F85F-E456-8F44-A07EFD93DE10}"/>
              </a:ext>
            </a:extLst>
          </p:cNvPr>
          <p:cNvSpPr txBox="1"/>
          <p:nvPr userDrawn="1"/>
        </p:nvSpPr>
        <p:spPr>
          <a:xfrm>
            <a:off x="2816439" y="2591527"/>
            <a:ext cx="963005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would rather have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 that can't be answered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 answers that can't be questioned.</a:t>
            </a:r>
            <a:endParaRPr lang="en-GB" sz="4000" dirty="0">
              <a:solidFill>
                <a:srgbClr val="00417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A611E3-78CC-6708-4696-D4D6D3D41049}"/>
              </a:ext>
            </a:extLst>
          </p:cNvPr>
          <p:cNvSpPr txBox="1"/>
          <p:nvPr userDrawn="1"/>
        </p:nvSpPr>
        <p:spPr>
          <a:xfrm>
            <a:off x="9068623" y="4765573"/>
            <a:ext cx="29689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5E77"/>
                </a:solidFill>
              </a:rPr>
              <a:t>Richard P. Feynman</a:t>
            </a:r>
          </a:p>
        </p:txBody>
      </p:sp>
    </p:spTree>
    <p:extLst>
      <p:ext uri="{BB962C8B-B14F-4D97-AF65-F5344CB8AC3E}">
        <p14:creationId xmlns:p14="http://schemas.microsoft.com/office/powerpoint/2010/main" val="2627298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1">
            <a:extLst>
              <a:ext uri="{FF2B5EF4-FFF2-40B4-BE49-F238E27FC236}">
                <a16:creationId xmlns:a16="http://schemas.microsoft.com/office/drawing/2014/main" id="{6235C20E-3391-4145-4D84-53842E905E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86D712DB-13D1-48DF-8D74-EA2A0D6A1295}" type="datetime1">
              <a:rPr lang="nl-BE" smtClean="0"/>
              <a:t>28/09/2025</a:t>
            </a:fld>
            <a:endParaRPr lang="nl-NL"/>
          </a:p>
        </p:txBody>
      </p:sp>
      <p:sp>
        <p:nvSpPr>
          <p:cNvPr id="5" name="Tijdelijke aanduiding voor voettekst 2">
            <a:extLst>
              <a:ext uri="{FF2B5EF4-FFF2-40B4-BE49-F238E27FC236}">
                <a16:creationId xmlns:a16="http://schemas.microsoft.com/office/drawing/2014/main" id="{78D2F004-28B6-C370-D870-67D28C32D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8" name="Tijdelijke aanduiding voor dianummer 3">
            <a:extLst>
              <a:ext uri="{FF2B5EF4-FFF2-40B4-BE49-F238E27FC236}">
                <a16:creationId xmlns:a16="http://schemas.microsoft.com/office/drawing/2014/main" id="{1AE2BA5A-EDBB-7957-59A2-5BB98B0C2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2">
            <a:extLst>
              <a:ext uri="{FF2B5EF4-FFF2-40B4-BE49-F238E27FC236}">
                <a16:creationId xmlns:a16="http://schemas.microsoft.com/office/drawing/2014/main" id="{D96485BC-8D44-B69E-01B8-A8905B4AA8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84266" y="898071"/>
            <a:ext cx="9931733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2" name="Afbeelding 1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DC59BD-319A-966E-C8B8-3E1004F142A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00401"/>
            <a:ext cx="11006400" cy="5252245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EE55F63B-E5C2-47C9-B767-96A09BC63624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5D7FBB4-891B-45E4-181B-258A15FE1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1"/>
            <a:ext cx="11041200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9922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0;p3">
            <a:extLst>
              <a:ext uri="{FF2B5EF4-FFF2-40B4-BE49-F238E27FC236}">
                <a16:creationId xmlns:a16="http://schemas.microsoft.com/office/drawing/2014/main" id="{D3D20C78-6CAB-D0C1-CC46-92EB474F742B}"/>
              </a:ext>
            </a:extLst>
          </p:cNvPr>
          <p:cNvGrpSpPr/>
          <p:nvPr userDrawn="1"/>
        </p:nvGrpSpPr>
        <p:grpSpPr>
          <a:xfrm>
            <a:off x="125506" y="731855"/>
            <a:ext cx="11821095" cy="5320791"/>
            <a:chOff x="0" y="-241102"/>
            <a:chExt cx="23088432" cy="12605757"/>
          </a:xfrm>
        </p:grpSpPr>
        <p:grpSp>
          <p:nvGrpSpPr>
            <p:cNvPr id="4" name="Google Shape;11;p3">
              <a:extLst>
                <a:ext uri="{FF2B5EF4-FFF2-40B4-BE49-F238E27FC236}">
                  <a16:creationId xmlns:a16="http://schemas.microsoft.com/office/drawing/2014/main" id="{774CD032-2491-0EA3-110B-A4A232711981}"/>
                </a:ext>
              </a:extLst>
            </p:cNvPr>
            <p:cNvGrpSpPr/>
            <p:nvPr/>
          </p:nvGrpSpPr>
          <p:grpSpPr>
            <a:xfrm>
              <a:off x="0" y="-241102"/>
              <a:ext cx="23069813" cy="12605757"/>
              <a:chOff x="0" y="-47625"/>
              <a:chExt cx="4557000" cy="2490026"/>
            </a:xfrm>
          </p:grpSpPr>
          <p:sp>
            <p:nvSpPr>
              <p:cNvPr id="24" name="Google Shape;12;p3">
                <a:extLst>
                  <a:ext uri="{FF2B5EF4-FFF2-40B4-BE49-F238E27FC236}">
                    <a16:creationId xmlns:a16="http://schemas.microsoft.com/office/drawing/2014/main" id="{A5296724-D287-E9AD-C584-E99A46BA1962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3;p3">
                <a:extLst>
                  <a:ext uri="{FF2B5EF4-FFF2-40B4-BE49-F238E27FC236}">
                    <a16:creationId xmlns:a16="http://schemas.microsoft.com/office/drawing/2014/main" id="{9BFCE26D-E1C9-84E5-62E3-AD6E1E61628E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" name="Google Shape;14;p3">
              <a:extLst>
                <a:ext uri="{FF2B5EF4-FFF2-40B4-BE49-F238E27FC236}">
                  <a16:creationId xmlns:a16="http://schemas.microsoft.com/office/drawing/2014/main" id="{7CA62C7E-7AFB-8BE7-0966-204CF3B6B8E8}"/>
                </a:ext>
              </a:extLst>
            </p:cNvPr>
            <p:cNvGrpSpPr/>
            <p:nvPr/>
          </p:nvGrpSpPr>
          <p:grpSpPr>
            <a:xfrm>
              <a:off x="18619" y="-241102"/>
              <a:ext cx="23069813" cy="12605757"/>
              <a:chOff x="0" y="-47625"/>
              <a:chExt cx="4557000" cy="2490026"/>
            </a:xfrm>
          </p:grpSpPr>
          <p:sp>
            <p:nvSpPr>
              <p:cNvPr id="22" name="Google Shape;15;p3">
                <a:extLst>
                  <a:ext uri="{FF2B5EF4-FFF2-40B4-BE49-F238E27FC236}">
                    <a16:creationId xmlns:a16="http://schemas.microsoft.com/office/drawing/2014/main" id="{8B166782-D65E-5C26-F638-6950FA6AA6EB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6;p3">
                <a:extLst>
                  <a:ext uri="{FF2B5EF4-FFF2-40B4-BE49-F238E27FC236}">
                    <a16:creationId xmlns:a16="http://schemas.microsoft.com/office/drawing/2014/main" id="{4D032EC4-83C4-B306-B702-C5F03AA50674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6" name="Google Shape;17;p3">
              <a:extLst>
                <a:ext uri="{FF2B5EF4-FFF2-40B4-BE49-F238E27FC236}">
                  <a16:creationId xmlns:a16="http://schemas.microsoft.com/office/drawing/2014/main" id="{80CBAD35-B3D3-A4CA-4DCD-28C2E8C57466}"/>
                </a:ext>
              </a:extLst>
            </p:cNvPr>
            <p:cNvCxnSpPr/>
            <p:nvPr/>
          </p:nvCxnSpPr>
          <p:spPr>
            <a:xfrm rot="10800000" flipH="1">
              <a:off x="18619" y="815297"/>
              <a:ext cx="23031900" cy="2550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7" name="Google Shape;18;p3">
              <a:extLst>
                <a:ext uri="{FF2B5EF4-FFF2-40B4-BE49-F238E27FC236}">
                  <a16:creationId xmlns:a16="http://schemas.microsoft.com/office/drawing/2014/main" id="{8AF619C7-F07F-0B97-55F1-799165037C61}"/>
                </a:ext>
              </a:extLst>
            </p:cNvPr>
            <p:cNvGrpSpPr/>
            <p:nvPr/>
          </p:nvGrpSpPr>
          <p:grpSpPr>
            <a:xfrm>
              <a:off x="318466" y="201915"/>
              <a:ext cx="394777" cy="394777"/>
              <a:chOff x="0" y="0"/>
              <a:chExt cx="812800" cy="812800"/>
            </a:xfrm>
          </p:grpSpPr>
          <p:sp>
            <p:nvSpPr>
              <p:cNvPr id="20" name="Google Shape;19;p3">
                <a:extLst>
                  <a:ext uri="{FF2B5EF4-FFF2-40B4-BE49-F238E27FC236}">
                    <a16:creationId xmlns:a16="http://schemas.microsoft.com/office/drawing/2014/main" id="{1E7394ED-CBAC-899B-C272-7CD15373EB1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0;p3">
                <a:extLst>
                  <a:ext uri="{FF2B5EF4-FFF2-40B4-BE49-F238E27FC236}">
                    <a16:creationId xmlns:a16="http://schemas.microsoft.com/office/drawing/2014/main" id="{42272333-0621-AADD-822C-70EA8A303D9B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" name="Google Shape;21;p3">
              <a:extLst>
                <a:ext uri="{FF2B5EF4-FFF2-40B4-BE49-F238E27FC236}">
                  <a16:creationId xmlns:a16="http://schemas.microsoft.com/office/drawing/2014/main" id="{1EB024F5-0F4A-2AFC-5667-D70AED88BC30}"/>
                </a:ext>
              </a:extLst>
            </p:cNvPr>
            <p:cNvGrpSpPr/>
            <p:nvPr/>
          </p:nvGrpSpPr>
          <p:grpSpPr>
            <a:xfrm>
              <a:off x="989083" y="201915"/>
              <a:ext cx="394777" cy="394777"/>
              <a:chOff x="0" y="0"/>
              <a:chExt cx="812800" cy="812800"/>
            </a:xfrm>
          </p:grpSpPr>
          <p:sp>
            <p:nvSpPr>
              <p:cNvPr id="18" name="Google Shape;22;p3">
                <a:extLst>
                  <a:ext uri="{FF2B5EF4-FFF2-40B4-BE49-F238E27FC236}">
                    <a16:creationId xmlns:a16="http://schemas.microsoft.com/office/drawing/2014/main" id="{2723212C-7404-D7F6-1953-CCE353E80CA1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23;p3">
                <a:extLst>
                  <a:ext uri="{FF2B5EF4-FFF2-40B4-BE49-F238E27FC236}">
                    <a16:creationId xmlns:a16="http://schemas.microsoft.com/office/drawing/2014/main" id="{B7F92287-A3D3-9FF9-1F4C-00ED199503EA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" name="Google Shape;24;p3">
              <a:extLst>
                <a:ext uri="{FF2B5EF4-FFF2-40B4-BE49-F238E27FC236}">
                  <a16:creationId xmlns:a16="http://schemas.microsoft.com/office/drawing/2014/main" id="{5CECB6CC-2483-07CF-A1E4-CEA0A8E12113}"/>
                </a:ext>
              </a:extLst>
            </p:cNvPr>
            <p:cNvGrpSpPr/>
            <p:nvPr/>
          </p:nvGrpSpPr>
          <p:grpSpPr>
            <a:xfrm>
              <a:off x="1663247" y="201915"/>
              <a:ext cx="394777" cy="394777"/>
              <a:chOff x="0" y="0"/>
              <a:chExt cx="812800" cy="812800"/>
            </a:xfrm>
          </p:grpSpPr>
          <p:sp>
            <p:nvSpPr>
              <p:cNvPr id="14" name="Google Shape;25;p3">
                <a:extLst>
                  <a:ext uri="{FF2B5EF4-FFF2-40B4-BE49-F238E27FC236}">
                    <a16:creationId xmlns:a16="http://schemas.microsoft.com/office/drawing/2014/main" id="{6F4D1DBC-0B1A-C746-C046-CB0667C8FE7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DE59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26;p3">
                <a:extLst>
                  <a:ext uri="{FF2B5EF4-FFF2-40B4-BE49-F238E27FC236}">
                    <a16:creationId xmlns:a16="http://schemas.microsoft.com/office/drawing/2014/main" id="{1406DA95-C217-990A-6097-E584BF6B64AC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399" y="1280788"/>
            <a:ext cx="11605942" cy="4705159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0445AAF3-F212-43BB-932B-DD1A31841819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26" name="Title 25">
            <a:extLst>
              <a:ext uri="{FF2B5EF4-FFF2-40B4-BE49-F238E27FC236}">
                <a16:creationId xmlns:a16="http://schemas.microsoft.com/office/drawing/2014/main" id="{9FFC2E19-DE2B-7111-CC63-9A847C39A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0"/>
            <a:ext cx="11041200" cy="579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929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215EBCC0-C3A3-417F-962F-876AE60FF46F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1FE2B30-5A69-75CF-7187-201E96BE8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1"/>
            <a:ext cx="11041200" cy="64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1150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 met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11831"/>
            <a:ext cx="11006400" cy="5240815"/>
          </a:xfrm>
        </p:spPr>
        <p:txBody>
          <a:bodyPr/>
          <a:lstStyle>
            <a:lvl1pPr marL="457200" indent="-457200">
              <a:buFontTx/>
              <a:buBlip>
                <a:blip r:embed="rId3"/>
              </a:buBlip>
              <a:defRPr/>
            </a:lvl1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5087A35E-C6EC-4A6C-A286-9B263B20AC20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12466D5-8DB6-11EB-91A8-C5A2326F6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0"/>
            <a:ext cx="11041200" cy="648001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5038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68680"/>
            <a:ext cx="11006400" cy="518396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4B9B00E3-DE57-4EA4-A886-8AA88F9577D7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C13023F-87C5-4547-FEB6-4B0A34BF8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1"/>
            <a:ext cx="11041200" cy="6503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8040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cirkel, ontwerp&#10;&#10;Automatisch gegenereerde beschrijving">
            <a:extLst>
              <a:ext uri="{FF2B5EF4-FFF2-40B4-BE49-F238E27FC236}">
                <a16:creationId xmlns:a16="http://schemas.microsoft.com/office/drawing/2014/main" id="{1EC811A3-D471-16F1-F5F7-188800F32F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0000"/>
          </a:blip>
          <a:stretch>
            <a:fillRect/>
          </a:stretch>
        </p:blipFill>
        <p:spPr>
          <a:xfrm rot="16200000">
            <a:off x="-1124411" y="1629838"/>
            <a:ext cx="5011676" cy="2237771"/>
          </a:xfrm>
          <a:prstGeom prst="rect">
            <a:avLst/>
          </a:prstGeom>
        </p:spPr>
      </p:pic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1A466-BC4F-407D-A3EA-76F6655478F0}" type="datetime1">
              <a:rPr lang="nl-BE" smtClean="0"/>
              <a:t>28/09/2025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6BA570E8-5D95-B3F1-8C6F-957AE9CDC0B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708660"/>
            <a:ext cx="11006402" cy="534398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CEA65D-4427-8EF5-9C3E-965240308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1"/>
            <a:ext cx="11041200" cy="57843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9957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5F32B-E94B-420F-86D9-59A9E32E05E1}" type="datetime1">
              <a:rPr lang="nl-BE" smtClean="0"/>
              <a:t>28/09/2025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ED9010BD-3FA3-6D64-D974-8B02411BFB2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765810"/>
            <a:ext cx="11006402" cy="5286836"/>
          </a:xfrm>
        </p:spPr>
        <p:txBody>
          <a:bodyPr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3A12AB-811C-F19D-0A73-86DCF776D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0"/>
            <a:ext cx="11041200" cy="64701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112299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6BDB821E-3E44-1141-8C7B-FEB07B979251}"/>
              </a:ext>
            </a:extLst>
          </p:cNvPr>
          <p:cNvSpPr/>
          <p:nvPr userDrawn="1"/>
        </p:nvSpPr>
        <p:spPr>
          <a:xfrm>
            <a:off x="0" y="6210000"/>
            <a:ext cx="12193200" cy="648000"/>
          </a:xfrm>
          <a:prstGeom prst="rect">
            <a:avLst/>
          </a:prstGeom>
          <a:solidFill>
            <a:srgbClr val="001D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576000"/>
            <a:ext cx="11041200" cy="11126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836000"/>
            <a:ext cx="11041200" cy="40469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341CC9F9-C2CE-4031-804C-1F2576E1A82A}" type="datetime1">
              <a:rPr lang="nl-BE" smtClean="0"/>
              <a:t>28/09/2025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5052003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/>
          </a:p>
        </p:txBody>
      </p:sp>
      <p:pic>
        <p:nvPicPr>
          <p:cNvPr id="7" name="Afbeelding 6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15E13232-C638-6951-DDA6-89141A14C296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72" r:id="rId4"/>
    <p:sldLayoutId id="2147483671" r:id="rId5"/>
    <p:sldLayoutId id="2147483669" r:id="rId6"/>
    <p:sldLayoutId id="2147483668" r:id="rId7"/>
    <p:sldLayoutId id="2147483667" r:id="rId8"/>
    <p:sldLayoutId id="2147483665" r:id="rId9"/>
    <p:sldLayoutId id="2147483661" r:id="rId10"/>
    <p:sldLayoutId id="2147483666" r:id="rId11"/>
    <p:sldLayoutId id="2147483670" r:id="rId12"/>
    <p:sldLayoutId id="2147483651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rgbClr val="00407A"/>
          </a:solidFill>
          <a:latin typeface="Arial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800" kern="1200" baseline="0">
          <a:solidFill>
            <a:srgbClr val="00407A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 baseline="0">
          <a:solidFill>
            <a:srgbClr val="00407A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 baseline="0">
          <a:solidFill>
            <a:srgbClr val="00407A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Reflecties op transmissielijnen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0" y="3657600"/>
            <a:ext cx="4572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4" name="TextBox 3"/>
          <p:cNvSpPr txBox="1"/>
          <p:nvPr/>
        </p:nvSpPr>
        <p:spPr>
          <a:xfrm>
            <a:off x="6400800" y="557784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Jan Genoe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0" y="576072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December 2024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2200" b="1" i="0">
                <a:latin typeface="Arial"/>
              </a:rPr>
              <a:t>Verloop van een 1V positieve puls op een 50 Ohm transmissielijn met een terminatieweerstand van 120 Ohm. De bronweerstand is 30 Ohm.</a:t>
            </a:r>
            <a:endParaRPr sz="2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6928"/>
            <a:ext cx="12192000" cy="56692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3.3V positieve puls 25 Ohm terminated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6928"/>
            <a:ext cx="12192000" cy="566928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theme/theme1.xml><?xml version="1.0" encoding="utf-8"?>
<a:theme xmlns:a="http://schemas.openxmlformats.org/drawingml/2006/main" name="KULeuvenThema600jaar">
  <a:themeElements>
    <a:clrScheme name="KU Leuven 600-jaar">
      <a:dk1>
        <a:srgbClr val="001D41"/>
      </a:dk1>
      <a:lt1>
        <a:sysClr val="window" lastClr="FFFFFF"/>
      </a:lt1>
      <a:dk2>
        <a:srgbClr val="2F4D5D"/>
      </a:dk2>
      <a:lt2>
        <a:srgbClr val="CCD9E5"/>
      </a:lt2>
      <a:accent1>
        <a:srgbClr val="2F4D5D"/>
      </a:accent1>
      <a:accent2>
        <a:srgbClr val="1D8DB0"/>
      </a:accent2>
      <a:accent3>
        <a:srgbClr val="52BDEC"/>
      </a:accent3>
      <a:accent4>
        <a:srgbClr val="87C0BD"/>
      </a:accent4>
      <a:accent5>
        <a:srgbClr val="D4776E"/>
      </a:accent5>
      <a:accent6>
        <a:srgbClr val="E4DA3E"/>
      </a:accent6>
      <a:hlink>
        <a:srgbClr val="001D41"/>
      </a:hlink>
      <a:folHlink>
        <a:srgbClr val="52BDE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C495A181F81B4C9DE5AD85CD0F70D4" ma:contentTypeVersion="18" ma:contentTypeDescription="Een nieuw document maken." ma:contentTypeScope="" ma:versionID="6ba28a59cba4a02a693681f32745d77b">
  <xsd:schema xmlns:xsd="http://www.w3.org/2001/XMLSchema" xmlns:xs="http://www.w3.org/2001/XMLSchema" xmlns:p="http://schemas.microsoft.com/office/2006/metadata/properties" xmlns:ns2="81d41a3b-f33d-4db6-b532-757106a7a2ae" xmlns:ns3="bf25a9bf-a811-4965-9d0a-b88059080fed" targetNamespace="http://schemas.microsoft.com/office/2006/metadata/properties" ma:root="true" ma:fieldsID="b996b4a4c0d83f5cfec71b22aba921d2" ns2:_="" ns3:_="">
    <xsd:import namespace="81d41a3b-f33d-4db6-b532-757106a7a2ae"/>
    <xsd:import namespace="bf25a9bf-a811-4965-9d0a-b88059080fe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d41a3b-f33d-4db6-b532-757106a7a2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Afbeeldingtags" ma:readOnly="false" ma:fieldId="{5cf76f15-5ced-4ddc-b409-7134ff3c332f}" ma:taxonomyMulti="true" ma:sspId="8b6fc0cd-01fe-45a4-a6f7-42bcc5426b5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5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25a9bf-a811-4965-9d0a-b88059080fed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055f8838-efd9-4f0c-8182-7a796d537cb6}" ma:internalName="TaxCatchAll" ma:showField="CatchAllData" ma:web="bf25a9bf-a811-4965-9d0a-b88059080fe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1d41a3b-f33d-4db6-b532-757106a7a2ae">
      <Terms xmlns="http://schemas.microsoft.com/office/infopath/2007/PartnerControls"/>
    </lcf76f155ced4ddcb4097134ff3c332f>
    <TaxCatchAll xmlns="bf25a9bf-a811-4965-9d0a-b88059080fed" xsi:nil="true"/>
  </documentManagement>
</p:properties>
</file>

<file path=customXml/itemProps1.xml><?xml version="1.0" encoding="utf-8"?>
<ds:datastoreItem xmlns:ds="http://schemas.openxmlformats.org/officeDocument/2006/customXml" ds:itemID="{2A270F01-48F1-4A41-8E26-ACAC668969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d41a3b-f33d-4db6-b532-757106a7a2ae"/>
    <ds:schemaRef ds:uri="bf25a9bf-a811-4965-9d0a-b88059080fe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63A7949-1B93-457F-8888-53CC8A016F7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E9034D-0B43-4AB0-9535-9A62DB37A999}">
  <ds:schemaRefs>
    <ds:schemaRef ds:uri="http://www.w3.org/XML/1998/namespace"/>
    <ds:schemaRef ds:uri="81d41a3b-f33d-4db6-b532-757106a7a2ae"/>
    <ds:schemaRef ds:uri="http://purl.org/dc/dcmitype/"/>
    <ds:schemaRef ds:uri="http://purl.org/dc/elements/1.1/"/>
    <ds:schemaRef ds:uri="http://schemas.microsoft.com/office/2006/documentManagement/types"/>
    <ds:schemaRef ds:uri="bf25a9bf-a811-4965-9d0a-b88059080fed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KULeuvenThema600jaar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jan.genoe@gmail.com</dc:creator>
  <cp:lastModifiedBy>Jan Genoe</cp:lastModifiedBy>
  <cp:revision>11</cp:revision>
  <dcterms:created xsi:type="dcterms:W3CDTF">2017-06-28T07:18:12Z</dcterms:created>
  <dcterms:modified xsi:type="dcterms:W3CDTF">2025-09-28T19:36:47Z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0x010100B8C495A181F81B4C9DE5AD85CD0F70D4</vt:lpwstr>
  </property>
  <property fmtid="{D5CDD505-2E9C-101B-9397-08002B2CF9AE}" pid="3" name="MediaServiceImageTags">
    <vt:lpwstr/>
  </property>
  <property fmtid="{D5CDD505-2E9C-101B-9397-08002B2CF9AE}" pid="4" name="MSIP_Label_f0eba32c-0974-4663-a3a1-3cd8c30938e9_Enabled">
    <vt:lpwstr>true</vt:lpwstr>
  </property>
  <property fmtid="{D5CDD505-2E9C-101B-9397-08002B2CF9AE}" pid="5" name="MSIP_Label_f0eba32c-0974-4663-a3a1-3cd8c30938e9_SetDate">
    <vt:lpwstr>2025-09-20T11:19:19Z</vt:lpwstr>
  </property>
  <property fmtid="{D5CDD505-2E9C-101B-9397-08002B2CF9AE}" pid="6" name="MSIP_Label_f0eba32c-0974-4663-a3a1-3cd8c30938e9_Method">
    <vt:lpwstr>Privileged</vt:lpwstr>
  </property>
  <property fmtid="{D5CDD505-2E9C-101B-9397-08002B2CF9AE}" pid="7" name="MSIP_Label_f0eba32c-0974-4663-a3a1-3cd8c30938e9_Name">
    <vt:lpwstr>Public - General - Unmarked</vt:lpwstr>
  </property>
  <property fmtid="{D5CDD505-2E9C-101B-9397-08002B2CF9AE}" pid="8" name="MSIP_Label_f0eba32c-0974-4663-a3a1-3cd8c30938e9_SiteId">
    <vt:lpwstr>a72d5a72-25ee-40f0-9bd1-067cb5b770d4</vt:lpwstr>
  </property>
  <property fmtid="{D5CDD505-2E9C-101B-9397-08002B2CF9AE}" pid="9" name="MSIP_Label_f0eba32c-0974-4663-a3a1-3cd8c30938e9_ActionId">
    <vt:lpwstr>9a0ea56e-4970-4b94-8005-5d7be7d11852</vt:lpwstr>
  </property>
  <property fmtid="{D5CDD505-2E9C-101B-9397-08002B2CF9AE}" pid="10" name="MSIP_Label_f0eba32c-0974-4663-a3a1-3cd8c30938e9_ContentBits">
    <vt:lpwstr>0</vt:lpwstr>
  </property>
  <property fmtid="{D5CDD505-2E9C-101B-9397-08002B2CF9AE}" pid="11" name="MSIP_Label_f0eba32c-0974-4663-a3a1-3cd8c30938e9_Tag">
    <vt:lpwstr>10, 0, 1, 1</vt:lpwstr>
  </property>
</Properties>
</file>