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Modellen voor AC analyse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Dielectrische constante van een microstriplijn als functie van de dimensies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04" y="566928"/>
            <a:ext cx="769259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dimensies om de vereiste karakteristieke impedantie van een microstriplijn te bekomen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66" y="566928"/>
            <a:ext cx="768546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De relatie tussen effectieve dielectrische constante en karakteristieke impedantie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47" y="566928"/>
            <a:ext cx="766550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Netwerk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69" y="566928"/>
            <a:ext cx="1067626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/>
            </a:r>
            <a:r>
              <a:t> Z_o=\sqrt{\frac{j \omega L+R}{j \omega C+g}}</a:t>
            </a:r>
            <a: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/>
            </a:r>
            <a:r>
              <a:t> Z_o \approx \sqrt{\frac{L}{C}}</a:t>
            </a:r>
            <a: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Vereenvoudigd Kleinsignaal model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coax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29" y="566928"/>
            <a:ext cx="831174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RG-58 coax als functie van de frequentie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67" y="566928"/>
            <a:ext cx="587146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twisted pair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7" y="566928"/>
            <a:ext cx="990456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microstriplijn als functie van de dimensies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56" y="566928"/>
            <a:ext cx="7872887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