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Spice file van een eenvoudige Klasse A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R_R6         0 1  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R_R7         3 2 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L1_TX1       3 4 25m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L2_TX1       1 0 1m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K_TX1        L1_TX1 L2_TX1 1.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Q_Q5         4 5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I_I4         0 5  SIN(17m 15m 100k) DC=17m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V_VDD        2 0 66V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NPN(Is=14.34p BF=20 )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04" y="1179576"/>
            <a:ext cx="633279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Klasse A versterkers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Spice file van een eenvoudige Klasse A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R_R6         0 1  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R_R7         3 2 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L1_TX1       3 4 25m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L2_TX1       1 0 1m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K_TX1        L1_TX1 L2_TX1 1.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Q_Q5         4 5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I_I4         0 5  SIN(17m 15m 10k) DC=17m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V_VDD        2 0 66V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NPN(Is=14.34p BF=20 )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22" y="1179576"/>
            <a:ext cx="62443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Spice file van een eenvoudige Klasse A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R_R6         0 1  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R_R7         3 2 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L1_TX1       3 4 25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L2_TX1       1 0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K_TX1        L1_TX1 L2_TX1 1.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Q_Q5         4 5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I_I4         0 5  SIN(17m 15m 10k) DC=17m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V_VDD        2 0 66V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Q2  NPN(Is=14.34p BF=20 )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49" y="1179576"/>
            <a:ext cx="6451301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