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Oktober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710" y="1179576"/>
            <a:ext cx="618857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Interne structuur van de versterkerchip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981" y="1179576"/>
            <a:ext cx="69440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Foto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464" y="1179576"/>
            <a:ext cx="508907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Layout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97" y="1179576"/>
            <a:ext cx="977540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Bestukking van de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297" y="1179576"/>
            <a:ext cx="9775406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