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2232000"/>
            <a:ext cx="11006400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1312858"/>
            <a:ext cx="11821095" cy="4739788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810310"/>
            <a:ext cx="11605942" cy="4175637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88400"/>
            <a:ext cx="11006400" cy="4364246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6480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531620"/>
            <a:ext cx="11006400" cy="452102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5784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Transistor Configuraties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Februari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pMOS als actieve belasting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68" y="1179576"/>
            <a:ext cx="11991264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pMOS als actieve belasting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68" y="1179576"/>
            <a:ext cx="11991264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Gemeenschappelijke Source Schakeling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683" y="1179576"/>
            <a:ext cx="10522634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Gemeenschappelijke Source Schakeling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683" y="1179576"/>
            <a:ext cx="10522634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900" b="1" i="0">
                <a:latin typeface="Arial"/>
              </a:rPr>
              <a:t>npn transistor in de Gemeenschappelijke Emitter Schakeling</a:t>
            </a:r>
            <a:endParaRPr sz="29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651" y="1179576"/>
            <a:ext cx="10152698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900" b="1" i="0">
                <a:latin typeface="Arial"/>
              </a:rPr>
              <a:t>npn transistor in de Gemeenschappelijke Emitter Schakeling</a:t>
            </a:r>
            <a:endParaRPr sz="29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651" y="1179576"/>
            <a:ext cx="10152698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900" b="1" i="0">
                <a:latin typeface="Arial"/>
              </a:rPr>
              <a:t>npn transistor in de Gemeenschappelijke Emitter Schakeling</a:t>
            </a:r>
            <a:endParaRPr sz="29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651" y="1179576"/>
            <a:ext cx="10152698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07" y="1179576"/>
            <a:ext cx="10501586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3 terminal component in een 2-poort configuratie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576"/>
            <a:ext cx="1219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3 terminal component in een 2-poort configuratie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07" y="1179576"/>
            <a:ext cx="10501586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100" b="1" i="0">
                <a:latin typeface="Arial"/>
              </a:rPr>
              <a:t>2 terminal component in een 1-poort configuratie. De definitie van spanningsversterking is gegeven op basis van de spanning aan de in- en uitgang.</a:t>
            </a:r>
            <a:endParaRPr sz="21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576"/>
            <a:ext cx="1219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nMOS transistor als diode geschakeld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07" y="1179576"/>
            <a:ext cx="10447986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nMOS transistor Stroomspiegel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576"/>
            <a:ext cx="1219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pMOS en nMOS transistor als diode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688" y="1179576"/>
            <a:ext cx="7176624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pMOS en nMOS stroomspiegels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96" y="1179576"/>
            <a:ext cx="8206008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8</cp:revision>
  <dcterms:created xsi:type="dcterms:W3CDTF">2017-06-28T07:18:12Z</dcterms:created>
  <dcterms:modified xsi:type="dcterms:W3CDTF">2025-09-20T17:19:34Z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