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Oefening Boost convertor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```{figure} ./images/StepUp1.png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:name:  bb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Commercieel boost convertor circuit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```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