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084831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084831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42" y="1179576"/>
            <a:ext cx="708011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52" y="1179576"/>
            <a:ext cx="67306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2084831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64" y="1179576"/>
            <a:ext cx="501487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15" y="1179576"/>
            <a:ext cx="51151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19" y="1179576"/>
            <a:ext cx="79449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084831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4" y="1179576"/>
            <a:ext cx="9526152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