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D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met 2 vermogentransistors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impedantie van de serie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084831"/>
            <a:ext cx="47339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van de uitgangsstroom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98" y="1179576"/>
            <a:ext cx="52514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Harmonische componenten van de uitgangsstroom (logschaal)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891" y="1179576"/>
            <a:ext cx="526621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Basisschema van de klasse D versterker met beschermdiodes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69" y="1179576"/>
            <a:ext cx="69008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Class D amp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Q_Q1         3 1 2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Q_Qp         0 1 2 Qp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D_D1         2 3 DD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D_D2         0 2 DD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L_L1         5 2 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C_C1         5 6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R_RL         6 0 6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V_Vdd        3 0 20V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R_Rin        4 1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V_Vin        4 0 PULSE(0 20 0 20ns 20ns 280ns 600ns) DC=0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Q2  NPN(Is=14.34f BF=200)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Qp  PNP(Is=5.34f BF=100)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DD   D( IS=0.0002 RS=0.05 CJO=5e-10 )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000" b="1" i="0">
                <a:latin typeface="Arial"/>
              </a:rPr>
              <a:t>Bekomen spanningen in de Klasse D versterker met diodes</a:t>
            </a:r>
            <a:endParaRPr sz="30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5" y="1179576"/>
            <a:ext cx="7532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48" y="1179576"/>
            <a:ext cx="754750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in de transistors en 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31" y="1179576"/>
            <a:ext cx="758453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72" y="1179576"/>
            <a:ext cx="96646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3" y="1179576"/>
            <a:ext cx="1011209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D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6" y="1179576"/>
            <a:ext cx="652938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spanningssturing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1" y="1179576"/>
            <a:ext cx="85771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wikkelverhouding transformator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26" y="1179576"/>
            <a:ext cx="883554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D versterker met spanningssturing en beveiligingsdiodes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01" y="1179576"/>
            <a:ext cx="85771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1" y="1179576"/>
            <a:ext cx="54093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 en beveiligingsdiodes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311" y="1179576"/>
            <a:ext cx="54093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MOS transistors in GSS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53" y="1179576"/>
            <a:ext cx="686949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Basisschema van de klasse D versterker met nummering van de knopen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306" y="1179576"/>
            <a:ext cx="652938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Class D amp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Q_Q1         3 1 2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Q_Qp         0 1 2 Qp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L_L1         5 2 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C_C1         5 6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R_RL         6 0 6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V_Vdd        3 0 20V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R_Rin        4 1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V_Vin        4 0 PULSE(0 20 0 20ns 20ns 294ns 628ns) DC=0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Q2  NPN(Is=14.34f BF=200)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Qp  PNP(Is=5.34f BF=100)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spanningen op de verschillende knopen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5" y="1179576"/>
            <a:ext cx="753269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Collector stroom in de NPN en de PNP transistor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41" y="1179576"/>
            <a:ext cx="756231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Fourrier reeks van de spanning op knoop 2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084831"/>
            <a:ext cx="98012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in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46" y="1179576"/>
            <a:ext cx="5147708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