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Reflecties op analoge transmissielijnen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Klassieke voorstelling van de Smith kaart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055" y="1179576"/>
            <a:ext cx="51138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