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8" autoAdjust="0"/>
    <p:restoredTop sz="94647"/>
  </p:normalViewPr>
  <p:slideViewPr>
    <p:cSldViewPr snapToGrid="0">
      <p:cViewPr varScale="1">
        <p:scale>
          <a:sx n="78" d="100"/>
          <a:sy n="78" d="100"/>
        </p:scale>
        <p:origin x="140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20-9-2025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20-9-2025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20/09/2025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20/09/2025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2232000"/>
            <a:ext cx="11006400" cy="382064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5760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1312858"/>
            <a:ext cx="11821095" cy="4739788"/>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810310"/>
            <a:ext cx="11605942" cy="4175637"/>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5760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5760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1688400"/>
            <a:ext cx="11006400" cy="4364246"/>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576000"/>
            <a:ext cx="11041200" cy="648001"/>
          </a:xfrm>
        </p:spPr>
        <p:txBody>
          <a:bodyPr/>
          <a:lstStyle/>
          <a:p>
            <a:r>
              <a:rPr lang="en-US"/>
              <a:t>Click to edit Master title style</a:t>
            </a:r>
            <a:endParaRPr lang="en-GB"/>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1531620"/>
            <a:ext cx="11006400" cy="452102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57600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D15822B7-9EF6-9542-AF10-CD505E021A84}" type="datetime1">
              <a:rPr lang="nl-BE" smtClean="0"/>
              <a:t>20/09/2025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2232000"/>
            <a:ext cx="11006402" cy="382064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576001"/>
            <a:ext cx="11041200" cy="578430"/>
          </a:xfrm>
        </p:spPr>
        <p:txBody>
          <a:bodyPr/>
          <a:lstStyle/>
          <a:p>
            <a:r>
              <a:rPr lang="en-US"/>
              <a:t>Click to edit Master title style</a:t>
            </a:r>
            <a:endParaRPr lang="en-GB"/>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15822B7-9EF6-9542-AF10-CD505E021A84}" type="datetime1">
              <a:rPr lang="nl-BE" smtClean="0"/>
              <a:t>20/09/2025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2232000"/>
            <a:ext cx="11006402" cy="382064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576001"/>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C33DDE8-63FF-C642-9F3A-0B773DD34821}" type="datetime1">
              <a:rPr lang="nl-BE" smtClean="0"/>
              <a:t>20/09/2025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ft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sp>
        <p:nvSpPr>
          <p:cNvPr id="4" name="TextBox 3"/>
          <p:cNvSpPr txBox="1"/>
          <p:nvPr/>
        </p:nvSpPr>
        <p:spPr>
          <a:xfrm>
            <a:off x="914400" y="2084831"/>
            <a:ext cx="9144000" cy="1828800"/>
          </a:xfrm>
          <a:prstGeom prst="rect">
            <a:avLst/>
          </a:prstGeom>
          <a:noFill/>
        </p:spPr>
        <p:txBody>
          <a:bodyPr wrap="square">
            <a:noAutofit/>
          </a:bodyPr>
          <a:lstStyle/>
          <a:p>
            <a:r>
              <a:rPr sz="2100" b="0" i="0">
                <a:latin typeface="Calibri"/>
              </a:rPr>
              <a:t>## Oefening 1</a:t>
            </a:r>
            <a:endParaRPr sz="2100" b="0" i="0">
              <a:latin typeface="Calibri"/>
            </a:endParaRPr>
          </a:p>
          <a:p>
            <a:endParaRPr sz="2100" b="0" i="0">
              <a:latin typeface="Calibri"/>
            </a:endParaRPr>
          </a:p>
          <a:p>
            <a:r>
              <a:rPr sz="2100" b="0" i="0">
                <a:latin typeface="Calibri"/>
              </a:rPr>
              <a:t>Pas aan de hand van een Smith kaart om een antenne van 128 Ohm aan aan een striplijn printbaan van 50 Ohm voor een frequentie van 1.2 GHz ($\lambda$= 12.5 cm; $\epsilon_r$=4).Doe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endParaRPr sz="2100" b="0" i="0">
              <a:latin typeface="Calibri"/>
            </a:endParaRPr>
          </a:p>
          <a:p>
            <a:endParaRPr sz="21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2084831"/>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6641" y="1179576"/>
            <a:ext cx="12158717"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1179576"/>
            <a:ext cx="12192000" cy="5029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8</cp:revision>
  <dcterms:created xsi:type="dcterms:W3CDTF">2017-06-28T07:18:12Z</dcterms:created>
  <dcterms:modified xsi:type="dcterms:W3CDTF">2025-09-20T17:19:34Z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