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  <p:sldId id="272" r:id="rId29"/>
    <p:sldId id="273" r:id="rId30"/>
    <p:sldId id="274" r:id="rId31"/>
    <p:sldId id="275" r:id="rId3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slide" Target="slides/slide17.xml"/><Relationship Id="rId30" Type="http://schemas.openxmlformats.org/officeDocument/2006/relationships/slide" Target="slides/slide18.xml"/><Relationship Id="rId31" Type="http://schemas.openxmlformats.org/officeDocument/2006/relationships/slide" Target="slides/slide19.xml"/><Relationship Id="rId32" Type="http://schemas.openxmlformats.org/officeDocument/2006/relationships/slide" Target="slides/slide2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" y="1179576"/>
            <a:ext cx="11955643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vijfde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zesde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zevende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achtste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481" y="1179576"/>
            <a:ext cx="10345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 Opgave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Gebruik je Smith kaart om een antenne van 150 Ohm aan te passen aan een coax van 50 Ohm voor een frequentie van 600 MHz ($\lambda$= 25 cm; $\epsilon_r$=4)? Welke verschillende oplossingen zijn er mogelijk?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eerste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### Oplossing 2: Bijplaatsen van een inductantie in serie</a:t>
            </a:r>
            <a:endParaRPr sz="3000" b="0" i="0">
              <a:latin typeface="Calibri"/>
            </a:endParaRPr>
          </a:p>
          <a:p>
            <a:endParaRPr sz="3000" b="0" i="0">
              <a:latin typeface="Calibri"/>
            </a:endParaRPr>
          </a:p>
          <a:p>
            <a:r>
              <a:rPr sz="3000" b="0" i="0">
                <a:latin typeface="Calibri"/>
              </a:rPr>
              <a:t>We plaatsen $\frac{Z_L}{Z_0}=3$ op de Smith kaart en we zoeken waar we de r=1 cirkel snijden in het onderste deel van de kaart.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tweede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derde oplossing als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