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5" y="1179576"/>
            <a:ext cx="4747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084831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