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Spice simulatie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Berekening van elektronische circuits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September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.MODEL NMOS NMOS(LEVEL=1 VTO=0.50 KP=90.000E-6 LAMBDA=0.001)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.MODEL PMOS PMOS(LEVEL=1 VTO=-0.45 KP=55.000E-6 LAMBDA=0.001)</a:t>
            </a:r>
            <a:endParaRPr sz="30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Eenvoudige transistormodellen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Simulatie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15" y="1179576"/>
            <a:ext cx="1011817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103" y="1179576"/>
            <a:ext cx="664779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894" y="1179576"/>
            <a:ext cx="681421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* CIRCUIT Spice file van een verschilversterker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VDD    1 0 DC=5.0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VPLUS 10 0 DC=2.5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VMIN  11 0 SIN(2.5 50U 1E6) DC=2.5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VB    9 0 DC=1.5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C3     3 0   5.914fF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C4     4 0  14.737fF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C5     5 0  10.124fF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C6     6 0  14.434fF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C8     8 0   7.919fF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C9     9 0  15.257fF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C10   10 0 1.872fF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C11   11 0 1.688fF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C25    1 5  1fF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MN1 3 5 0 0  NMOS w=1.50u L=0.50u</a:t>
            </a:r>
            <a:endParaRPr sz="30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beschrijving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MN2 0 5 5 0  NMOS w=1.50u L=0.50u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MN3 8 10 4 0 NMOS w=1.50u L=0.50U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MN4 0 9 8 0  NMOS w=4.50u L=0.50U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MN5 6 11 8 0 NMOS w=1.50u L=0.50U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MP1 1 4 3 1  PMOS w=3.50u L=0.50U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MP2 4 4 1 1  PMOS w=3.50u L=0.50U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MP3 1 6 5 1  PMOS w=3.50u L=0.50U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MP4 6 6 1 1  PMOS w=3.50u L=0.50U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.MODEL NMOS NMOS(LEVEL=1 VTO=0.50 KP=90.000E-6 LAMBDA=0.001)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.MODEL PMOS PMOS(LEVEL=1 VTO=-0.45 KP=55.000E-6 LAMBDA=0.001)</a:t>
            </a:r>
            <a:endParaRPr sz="30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beschrijving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MN1 3 5 0 0  NMOS w=1.50u L=0.50u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MN2 0 5 5 0  NMOS w=1.50u L=0.50u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MN3 8 10 4 0 NMOS w=1.50u L=0.50U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MN4 0 9 8 0  NMOS w=4.50u L=0.50U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MN5 6 11 8 0 NMOS w=1.50u L=0.50U</a:t>
            </a:r>
            <a:endParaRPr sz="30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transistors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nMOS transistors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717" y="1179576"/>
            <a:ext cx="976256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MP1 1 4 3 1  PMOS w=3.50u L=0.50U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MP2 4 4 1 1  PMOS w=3.50u L=0.50U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MP3 1 6 5 1  PMOS w=3.50u L=0.50U</a:t>
            </a:r>
            <a:endParaRPr sz="3000" b="0" i="0">
              <a:latin typeface="Courier"/>
            </a:endParaRPr>
          </a:p>
          <a:p>
            <a:pPr>
              <a:lnSpc>
                <a:spcPts val="1800"/>
              </a:lnSpc>
              <a:defRPr>
                <a:solidFill>
                  <a:srgbClr val="010101"/>
                </a:solidFill>
              </a:defRPr>
            </a:pPr>
            <a:r>
              <a:rPr sz="3000" b="0" i="0">
                <a:latin typeface="Courier"/>
              </a:rPr>
              <a:t>MP4 6 6 1 1  PMOS w=3.50u L=0.50U</a:t>
            </a:r>
            <a:endParaRPr sz="30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transistors van de verschilversterker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pMOS transistors van de verschilversterker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