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20-9-2025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20-9-2025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2232000"/>
            <a:ext cx="11006400" cy="382064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1312858"/>
            <a:ext cx="11821095" cy="4739788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810310"/>
            <a:ext cx="11605942" cy="4175637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88400"/>
            <a:ext cx="11006400" cy="4364246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6480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531620"/>
            <a:ext cx="11006400" cy="452102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2232000"/>
            <a:ext cx="11006402" cy="382064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5784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2232000"/>
            <a:ext cx="11006402" cy="382064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Reflecties op transmissielijnen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December 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200" b="1" i="0">
                <a:latin typeface="Arial"/>
              </a:rPr>
              <a:t>Verloop van een 1V positieve puls op een 50 Ohm transmissielijn met een terminatieweerstand van 120 Ohm. De bronweerstand is 30 Ohm.</a:t>
            </a:r>
            <a:endParaRPr sz="2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9576"/>
            <a:ext cx="1219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3.3V positieve puls 25 Ohm terminated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9576"/>
            <a:ext cx="1219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8</cp:revision>
  <dcterms:created xsi:type="dcterms:W3CDTF">2017-06-28T07:18:12Z</dcterms:created>
  <dcterms:modified xsi:type="dcterms:W3CDTF">2025-09-20T17:19:34Z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