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Transmissielijnen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Modellen voor AC analyse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300" b="1" i="0">
                <a:latin typeface="Arial"/>
              </a:rPr>
              <a:t>Dielectrische constante van een microstriplijn als functie van de dimensies</a:t>
            </a:r>
            <a:endParaRPr sz="23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63" y="1179576"/>
            <a:ext cx="682407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dimensies om de vereiste karakteristieke impedantie van een microstriplijn te bekomen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23" y="1179576"/>
            <a:ext cx="681775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De relatie tussen effectieve dielectrische constante en karakteristieke impedantie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77" y="1179576"/>
            <a:ext cx="680004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Netwerk model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Kleinsignaal model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61" y="1179576"/>
            <a:ext cx="947087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Kleinsignaal model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2084831"/>
            <a:ext cx="294322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Vereenvoudigd Kleinsignaal model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7" y="2084831"/>
            <a:ext cx="17621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Doorsnede coax kabel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40" y="1179576"/>
            <a:ext cx="737331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karakteristieke impedantie van een RG-58 coax als functie van de frequentie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21" y="1179576"/>
            <a:ext cx="52085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Doorsnede twisted pair kabel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46" y="1179576"/>
            <a:ext cx="878630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karakteristieke impedantie van een microstriplijn als functie van de dimensies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93" y="1179576"/>
            <a:ext cx="6984013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