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Differential Amplifiers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Small Signal models for building blocks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February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368" y="566928"/>
            <a:ext cx="706526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722" y="566928"/>
            <a:ext cx="7014556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461" y="566928"/>
            <a:ext cx="615707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545" y="566928"/>
            <a:ext cx="6910909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758" y="566928"/>
            <a:ext cx="720048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758" y="566928"/>
            <a:ext cx="720048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429" y="566928"/>
            <a:ext cx="608914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533" y="566928"/>
            <a:ext cx="6746933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