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A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100 kHz aansturing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16" y="566928"/>
            <a:ext cx="698256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Ogenblikkelijk vermogen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9" y="566928"/>
            <a:ext cx="702364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Klasse A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10" y="566928"/>
            <a:ext cx="375478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10" y="566928"/>
            <a:ext cx="375478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21" y="566928"/>
            <a:ext cx="692555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Belastingskarakteristiek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16" y="566928"/>
            <a:ext cx="698256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Stroom-spanning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60" y="566928"/>
            <a:ext cx="7155079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