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4: Bijplaatsen van een spoel in parallel</a:t>
            </a:r>
          </a:p>
          <a:p>
            <a:pPr/>
          </a:p>
          <a:p>
            <a:pPr/>
            <a:r>
              <a:t>We plaatsen </a:t>
            </a:r>
            <a:r>
              <a:t>\frac{Z_0}{Z_L}=\frac{1}{2.2}</a:t>
            </a:r>
            <a:r>
              <a:t> op de Smith kaart en we zoeken waar we de y=1 cirkel snijden in het bovenste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5: Oplossing 3 waarbij de condensator vervangen is door een open transmissielijn</a:t>
            </a:r>
          </a:p>
          <a:p>
            <a:pPr/>
          </a:p>
          <a:p>
            <a:pPr/>
            <a:r>
              <a:t>De y = 1 - j 0.85 compenseren we door +j 0.85 vertrekkende vanuit g=0.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6: Oplossing 3 waarbij de condensator vervangen is door een kortgesloten transmissielijn</a:t>
            </a:r>
          </a:p>
          <a:p>
            <a:pPr/>
          </a:p>
          <a:p>
            <a:pPr/>
            <a:r>
              <a:t>De y = 1 - j 0.85 compenseren we door +j 0.85 vertrekkende vanuit g=</a:t>
            </a:r>
            <a:r>
              <a:t>\infty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&lt;p class="alert alert-success"&gt;</a:t>
            </a:r>
          </a:p>
          <a:p>
            <a:pPr/>
            <a:r>
              <a:t>Het stukje kortgesloten coax dat we moeten voorzien ter vervanging van de condensator is dus: 8.96 cm</a:t>
            </a:r>
          </a:p>
          <a:p>
            <a:pPr/>
            <a:r>
              <a:t>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8: Oplossing 4 waarbij het spoel vervangen is door een kortgesloten transmissielijn</a:t>
            </a:r>
          </a:p>
          <a:p>
            <a:pPr/>
          </a:p>
          <a:p>
            <a:pPr/>
            <a:r>
              <a:t>De y = 1 + j 0.85 compenseren we door -j 0.85 vertrekkende vanuit g=</a:t>
            </a:r>
            <a:r>
              <a:t>\infty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8" y="566928"/>
            <a:ext cx="111192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\frac{Z_L}{Z_0}=2.2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