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C_C3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C_C2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893625" y="566928"/>
            <a:ext cx="8404749" cy="566928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342521" y="566928"/>
            <a:ext cx="3506958"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900399" y="566928"/>
            <a:ext cx="8391202" cy="56692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879525" y="566928"/>
            <a:ext cx="843295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Effect van de saturatiespanning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81026" y="566928"/>
            <a:ext cx="5829948" cy="566928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F versterker</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klasse F versterker waarbij de uitgang oscilleert rond de grond</a:t>
            </a:r>
            <a:endParaRPr sz="2800" b="1" i="0">
              <a:latin typeface="Arial"/>
            </a:endParaRPr>
          </a:p>
        </p:txBody>
      </p:sp>
      <p:pic>
        <p:nvPicPr>
          <p:cNvPr id="3" name="Picture 2" descr="image.png"/>
          <p:cNvPicPr>
            <a:picLocks noChangeAspect="1"/>
          </p:cNvPicPr>
          <p:nvPr/>
        </p:nvPicPr>
        <p:blipFill>
          <a:blip r:embed="rId2"/>
          <a:stretch>
            <a:fillRect/>
          </a:stretch>
        </p:blipFill>
        <p:spPr>
          <a:xfrm>
            <a:off x="453462" y="566928"/>
            <a:ext cx="11285076"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