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245    Y= 20.87-16.51j mS     lengte=8.51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246    Y= 20.57-16.40j mS     lengte=8.54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247    Y= 20.28-16.29j mS     lengte=8.58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248    Y= 19.99-16.18j mS     lengte=8.61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admittantie voor verschillende lengtes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### Oplossing 4: Bijplaatsen van een spoel in parallel</a:t>
            </a:r>
          </a:p>
          <a:p>
            <a:pPr/>
          </a:p>
          <a:p>
            <a:pPr/>
            <a:r>
              <a:t>We plaatsen </a:t>
            </a:r>
            <a:r>
              <a:t>\frac{Z₀}{Z_L}=\frac{1}{2.2}</a:t>
            </a:r>
            <a:r>
              <a:t> op de Smith kaart en we zoeken waar we de y=1 cirkel snijden in het bovenste deel van de kaart.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110    Y= 19.44+15.94j mS     lengte=3.82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111    Y= 19.71+16.06j mS     lengte=3.85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112    Y= 19.99+16.18j mS     lengte=3.89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113    Y= 20.28+16.29j mS     lengte=3.92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114    Y= 20.57+16.40j mS     lengte=3.96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### Oplossing 5: Oplossing 3 waarbij de condensator vervangen is door een open transmissielijn</a:t>
            </a:r>
          </a:p>
          <a:p>
            <a:pPr/>
          </a:p>
          <a:p>
            <a:pPr/>
            <a:r>
              <a:t>De y = 1 - j 0.85 compenseren we door +j 0.85 vertrekkende vanuit g=0.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245    Y= 20.87-16.51j mS     lengte=8.51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246    Y= 20.57-16.40j mS     lengte=8.54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247    Y= 20.28-16.29j mS     lengte=8.58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248    Y= 19.99-16.18j mS     lengte=8.61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249    Y= 19.71-16.06j mS     lengte=8.65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75       Y= +15.35j mS     lengte=2.60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76       Y= +15.63j mS     lengte=2.64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77       Y= +15.91j mS     lengte=2.67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78       Y= +16.20j mS     lengte=2.71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79       Y= +16.49j mS     lengte=2.74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7" y="566928"/>
            <a:ext cx="1130150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### Oplossing 6: Oplossing 3 waarbij de condensator vervangen is door een kortgesloten transmissielijn</a:t>
            </a:r>
          </a:p>
          <a:p>
            <a:pPr/>
          </a:p>
          <a:p>
            <a:pPr/>
            <a:r>
              <a:t>De y = 1 - j 0.85 compenseren we door +j 0.85 vertrekkende vanuit g=</a:t>
            </a:r>
            <a:r>
              <a:t>∞</a:t>
            </a:r>
            <a: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245    Y= 20.87-16.51j mS     lengte=8.51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246    Y= 20.57-16.40j mS     lengte=8.54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247    Y= 20.28-16.29j mS     lengte=8.58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248    Y= 19.99-16.18j mS     lengte=8.61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255       Y= +15.35j mS     lengte=8.85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256       Y= +15.63j mS     lengte=8.89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257       Y= +15.91j mS     lengte=8.92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258       Y= +16.20j mS     lengte=8.96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259       Y= +16.49j mS     lengte=8.99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&lt;p class="alert alert-success"&gt;</a:t>
            </a:r>
          </a:p>
          <a:p>
            <a:pPr/>
            <a:r>
              <a:t>Het stukje kortgesloten coax dat we moeten voorzien ter vervanging van de condensator is dus: 8.96 cm</a:t>
            </a:r>
          </a:p>
          <a:p>
            <a:pPr/>
            <a:r>
              <a:t>&lt;/p&gt;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110    Y= 19.44+15.94j mS     lengte=3.82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111    Y= 19.71+16.06j mS     lengte=3.85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112    Y= 19.99+16.18j mS     lengte=3.89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113    Y= 20.28+16.29j mS     lengte=3.92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114    Y= 20.57+16.40j mS     lengte=3.96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280       Y= -16.78j mS     lengte=9.72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281       Y= -16.49j mS     lengte=9.76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282       Y= -16.20j mS     lengte=9.79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283       Y= -15.91j mS     lengte=9.83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284       Y= -15.63j mS     lengte=9.86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impedantie (Ohm)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290  Z= 48.60+39.86j Ohm     lengte=10.07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291  Z= 49.28+40.16j Ohm     lengte=10.10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292  Z= 49.98+40.45j Ohm     lengte=10.14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293  Z= 50.70+40.73j Ohm     lengte=10.17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impedantie voor verschillende lengtes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7" y="566928"/>
            <a:ext cx="1130150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### Oplossing 8: Oplossing 4 waarbij het spoel vervangen is door een kortgesloten transmissielijn</a:t>
            </a:r>
          </a:p>
          <a:p>
            <a:pPr/>
          </a:p>
          <a:p>
            <a:pPr/>
            <a:r>
              <a:t>De y = 1 + j 0.85 compenseren we door -j 0.85 vertrekkende vanuit g=</a:t>
            </a:r>
            <a:r>
              <a:t>∞</a:t>
            </a:r>
            <a: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110    Y= 19.44+15.94j mS     lengte=3.82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111    Y= 19.71+16.06j mS     lengte=3.85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112    Y= 19.99+16.18j mS     lengte=3.89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113    Y= 20.28+16.29j mS     lengte=3.92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114    Y= 20.57+16.40j mS     lengte=3.96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100       Y= -16.78j mS     lengte=3.47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101       Y= -16.49j mS     lengte=3.51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102       Y= -16.20j mS     lengte=3.54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103       Y= -15.91j mS     lengte=3.58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104       Y= -15.63j mS     lengte=3.61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47" y="566928"/>
            <a:ext cx="1130150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### Oplossing 2: Bijplaatsen van een inductantie in serie</a:t>
            </a:r>
          </a:p>
          <a:p>
            <a:pPr/>
          </a:p>
          <a:p>
            <a:pPr/>
            <a:r>
              <a:t>We plaatsen </a:t>
            </a:r>
            <a:r>
              <a:t>\frac{Z_L}{Z₀}=2.2</a:t>
            </a:r>
            <a:r>
              <a:t> op de Smith kaart en we zoeken waar we de r=1 cirkel snijden in het onderste deel van de kaart.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impedantie (Ohm)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65  Z= 52.17-41.26j Ohm     lengte=2.26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66  Z= 51.42-41.00j Ohm     lengte=2.29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67  Z= 50.70-40.73j Ohm     lengte=2.33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68  Z= 49.98-40.45j Ohm     lengte=2.36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69  Z= 49.28-40.16j Ohm     lengte=2.40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