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51" y="566928"/>
            <a:ext cx="68636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15" y="566928"/>
            <a:ext cx="770156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8" y="566928"/>
            <a:ext cx="564424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3" y="566928"/>
            <a:ext cx="108418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3" y="566928"/>
            <a:ext cx="108418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