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Capacitive Voltage conversion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On Chip DC-DC conversion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February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118" y="566928"/>
            <a:ext cx="7927763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594" y="566928"/>
            <a:ext cx="7262812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880" y="566928"/>
            <a:ext cx="7060239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594" y="566928"/>
            <a:ext cx="7262812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163" y="566928"/>
            <a:ext cx="729767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163" y="566928"/>
            <a:ext cx="729767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885" y="566928"/>
            <a:ext cx="235623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645" y="566928"/>
            <a:ext cx="7204710" cy="5577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