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Amplifiers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68" y="566928"/>
            <a:ext cx="7065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22" y="566928"/>
            <a:ext cx="701455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61" y="566928"/>
            <a:ext cx="615707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45" y="566928"/>
            <a:ext cx="691090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8" y="566928"/>
            <a:ext cx="72004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8" y="566928"/>
            <a:ext cx="72004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29" y="566928"/>
            <a:ext cx="60891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33" y="566928"/>
            <a:ext cx="6746933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