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G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01" y="566928"/>
            <a:ext cx="50605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27" y="566928"/>
            <a:ext cx="605314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7" y="566928"/>
            <a:ext cx="711400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41" y="566928"/>
            <a:ext cx="6842917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