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oefening 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5" y="566928"/>
            <a:ext cx="110515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96" y="566928"/>
            <a:ext cx="71466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645" y="566928"/>
            <a:ext cx="720471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