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F versterker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met trilkring derde harmonische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September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300" b="1" i="0">
                <a:latin typeface="Arial"/>
              </a:rPr>
              <a:t>Spice simulatie van de Klasse F waarbij de uitgang oscilleert rond de grond.</a:t>
            </a:r>
            <a:endParaRPr sz="23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695" y="566928"/>
            <a:ext cx="833261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100" b="1" i="0">
                <a:latin typeface="Arial"/>
              </a:rPr>
              <a:t>Spice simulatie van de Klasse F waarbij de uitgang oscilleert rond de grond. Verloop van de spanning over de eerste (LC1) en over de derde (LC3) harmonische.</a:t>
            </a:r>
            <a:endParaRPr sz="21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897" y="566928"/>
            <a:ext cx="8506206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klasse F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869" y="566928"/>
            <a:ext cx="3108262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klasse F basiscircuit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Q_Q1         2 1 0 Q2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L_L1         5 3   1uH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C_C1         5 3   10n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R_R1         5 3   60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V_V3         3 0   11V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V_V5         1 0   sin(0.7 0.8 1591500) DC=0.7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C_C3         5 2   10n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L_L3         5 2   0.111uH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Q2  NPN(Is=14.34f BF=200 RB=200 )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van de klasse F versterker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600" b="1" i="0">
                <a:latin typeface="Arial"/>
              </a:rPr>
              <a:t>Spanningen op de verschillende knopen van de klasse F versterker.</a:t>
            </a:r>
            <a:endParaRPr sz="26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379" y="566928"/>
            <a:ext cx="8413242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Verloop van de spanning over de eerste (LC1) en over de derde (LC3) harmonische.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897" y="566928"/>
            <a:ext cx="8506206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Verloop van de collector current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948" y="566928"/>
            <a:ext cx="844810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Basisschema van de klasse F versterker waarbij de uitgang oscilleert rond de grond.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64" y="566928"/>
            <a:ext cx="10523272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klasseF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Q_Q1         2 1 0 Q2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L_L1         0 3   1uH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C_C1         0 3   10n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R_R1         0 3   100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V_V3         4 0   10V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V_V5         1 0   sin(0.4 0.8 1591500) DC=0.4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C_C2         5 3   10n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L_L3         6 3   0.111uH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R_R3         6 5   0.001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L_L2         2 4   2mH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F versterker met oscillatie rond de grond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C_C3         2 5   1000n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Q2  NPN(Is=14.34f BF=200 Rb=100 )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F versterker met oscillatie rond de grond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