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21-9-2025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21/09/2025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21/09/2025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Smith Kaart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Oefening 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December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impedantie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Smith kaart van de admittantie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admittantie: belasting + open transmissielijn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07080" y="566928"/>
            <a:ext cx="5577840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Circuit van de aangepaste antenne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254" y="566928"/>
            <a:ext cx="12113491" cy="55778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9</cp:revision>
  <dcterms:created xsi:type="dcterms:W3CDTF">2017-06-28T07:18:12Z</dcterms:created>
  <dcterms:modified xsi:type="dcterms:W3CDTF">2025-09-20T22:18:53Z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