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Januari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aangepaste antenne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3468" y="566928"/>
            <a:ext cx="526506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Initiele waarde van de admittantie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2" y="868680"/>
            <a:ext cx="2619375" cy="809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admitantie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admittantie: aanpassing+open transmissielijn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aangepaste antenne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admitantieverloop aan 500 en 550 MHz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