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Reflecties op transmissielijnen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Verloop van een 1V positieve puls op een 50 Ohm transmissielijn met een terminatieweerstand van 120 Ohm. De bronweerstand is 30 Ohm.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3.3V positieve puls 25 Ohm terminated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