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Transmissielijnen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Modellen voor AC analyse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300" b="1" i="0">
                <a:latin typeface="Arial"/>
              </a:rPr>
              <a:t>Dielectrische constante van een microstriplijn als functie van de dimensies</a:t>
            </a:r>
            <a:endParaRPr sz="23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41" y="566928"/>
            <a:ext cx="756851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dimensies om de vereiste karakteristieke impedantie van een microstriplijn te bekomen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46" y="566928"/>
            <a:ext cx="756150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De relatie tussen effectieve dielectrische constante en karakteristieke impedantie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66" y="566928"/>
            <a:ext cx="754186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Netwerk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8" y="566928"/>
            <a:ext cx="10504063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868680"/>
            <a:ext cx="294322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Vereenvoudigd Kleinsignaal model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7" y="868680"/>
            <a:ext cx="17621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coax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59" y="566928"/>
            <a:ext cx="817768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RG-58 coax als functie van de frequentie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618" y="566928"/>
            <a:ext cx="577676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twisted pair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92" y="566928"/>
            <a:ext cx="974481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microstriplijn als functie van de dimensies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47" y="566928"/>
            <a:ext cx="7745905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