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Folded Cascode Stage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Small Signal models for building blocks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February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Theoretical folded cascode configuration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383" y="566928"/>
            <a:ext cx="4411233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Practical folded cascode amplifier stage configuration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744" y="566928"/>
            <a:ext cx="6810512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Circuit block under consideration for measuring the folded cascode output impedance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512" y="566928"/>
            <a:ext cx="6014975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