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# Boost Converter of Step-up Converter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0" y="566928"/>
            <a:ext cx="743712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