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of Step-up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566928"/>
            <a:ext cx="743712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