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MNA analyse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6" y="566928"/>
            <a:ext cx="95029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6" y="566928"/>
            <a:ext cx="95029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van het spoel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7" y="566928"/>
            <a:ext cx="1006198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niet-ideale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09" y="566928"/>
            <a:ext cx="68043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Transformator componenten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5" y="566928"/>
            <a:ext cx="852074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42" y="566928"/>
            <a:ext cx="580751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