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Capacitive Voltage conversion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On Chip DC-DC conversion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008" y="1179576"/>
            <a:ext cx="714798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1" y="1179576"/>
            <a:ext cx="65484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05" y="1179576"/>
            <a:ext cx="63657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781" y="1179576"/>
            <a:ext cx="65484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65" y="1179576"/>
            <a:ext cx="657987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065" y="1179576"/>
            <a:ext cx="657987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65" y="1179576"/>
            <a:ext cx="212447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179576"/>
            <a:ext cx="649605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