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2232000"/>
            <a:ext cx="11006400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1312858"/>
            <a:ext cx="11821095" cy="4739788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810310"/>
            <a:ext cx="11605942" cy="4175637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88400"/>
            <a:ext cx="11006400" cy="4364246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648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31620"/>
            <a:ext cx="11006400" cy="452102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578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Folded Cascode Stage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Small Signal models for building blocks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February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Theoretical folded cascode configuration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329" y="1179576"/>
            <a:ext cx="3977341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Practical folded cascode amplifier stage configuration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687" y="1179576"/>
            <a:ext cx="614062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Circuit block under consideration for measuring the folded cascode output impedance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331" y="1179576"/>
            <a:ext cx="542333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8</cp:revision>
  <dcterms:created xsi:type="dcterms:W3CDTF">2017-06-28T07:18:12Z</dcterms:created>
  <dcterms:modified xsi:type="dcterms:W3CDTF">2025-09-20T17:19:34Z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