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38" autoAdjust="0"/>
    <p:restoredTop sz="94647"/>
  </p:normalViewPr>
  <p:slideViewPr>
    <p:cSldViewPr snapToGrid="0">
      <p:cViewPr varScale="1">
        <p:scale>
          <a:sx n="78" d="100"/>
          <a:sy n="78" d="100"/>
        </p:scale>
        <p:origin x="140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20-9-2025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2232000"/>
            <a:ext cx="11006400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1312858"/>
            <a:ext cx="11821095" cy="4739788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810310"/>
            <a:ext cx="11605942" cy="4175637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688400"/>
            <a:ext cx="11006400" cy="4364246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64800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1531620"/>
            <a:ext cx="11006400" cy="452102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F52CA13D-CC20-034F-8D4D-5C3038626ED9}" type="datetime1">
              <a:rPr lang="nl-BE" smtClean="0"/>
              <a:t>20/09/2025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57843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5822B7-9EF6-9542-AF10-CD505E021A84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2232000"/>
            <a:ext cx="11006402" cy="382064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576001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C33DDE8-63FF-C642-9F3A-0B773DD34821}" type="datetime1">
              <a:rPr lang="nl-BE" smtClean="0"/>
              <a:t>20/09/2025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Klasse B versterkers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Voorbeeld 4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Juni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wrap="square">
            <a:noAutofit/>
          </a:bodyPr>
          <a:lstStyle/>
          <a:p>
            <a:r>
              <a:rPr sz="3200" b="1" i="0">
                <a:latin typeface="Arial"/>
              </a:rPr>
              <a:t>Klasse AB versterker met MOS transistors </a:t>
            </a:r>
            <a:endParaRPr sz="3200" b="1" i="0">
              <a:latin typeface="Arial"/>
            </a:endParaRPr>
          </a:p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79576"/>
            <a:ext cx="121920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2344" y="1179576"/>
            <a:ext cx="5267311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51521" y="1179576"/>
            <a:ext cx="5288958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8</cp:revision>
  <dcterms:created xsi:type="dcterms:W3CDTF">2017-06-28T07:18:12Z</dcterms:created>
  <dcterms:modified xsi:type="dcterms:W3CDTF">2025-09-20T17:19:34Z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