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13" y="1179576"/>
            <a:ext cx="9017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83" y="1179576"/>
            <a:ext cx="71146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79" y="1179576"/>
            <a:ext cx="52574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179576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179576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