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18" y="1179576"/>
            <a:ext cx="476216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32" y="1179576"/>
            <a:ext cx="673173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73" y="1179576"/>
            <a:ext cx="685105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