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2084831"/>
            <a:ext cx="914400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3000" b="0" i="0">
                <a:latin typeface="Calibri"/>
              </a:rPr>
              <a:t># Boost Converter oefening 2</a:t>
            </a:r>
            <a:endParaRPr sz="3000" b="0" i="0"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