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oefening 3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62" y="1179576"/>
            <a:ext cx="996447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9" y="1179576"/>
            <a:ext cx="64436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179576"/>
            <a:ext cx="64960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[0.5934959349593495,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 0.6108333333333333,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 0.6290598290598289,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 0.6482456140350876,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 0.6684684684684684,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 0.6898148148148148]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