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Om dit basisblok in detail te berekenen schrijven we dit eerst in functie van de 2 impedanties $Z_1$ en $Z_2$ (zie {numref}`fig2`).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Voor een laagdoorlaatfilter van de 5de orde is de orde van de veelterm in de teller 0 en de order van de veelterm in de noemer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notesSlide" Target="../notesSlides/notesSlide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Synthese aan de hand van opamps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November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Sallen en Key laagdoorlaat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02" y="1179576"/>
            <a:ext cx="718639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Butterworth 3de orde laagdoorlaatfilter: Transfer functie 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2084831"/>
            <a:ext cx="589597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derde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als functie van polen en nulpunten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084831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Butterworth laagdoorlaatfilter(1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derde orde Butterworth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rond de afsnijfrequentie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42" y="1179576"/>
            <a:ext cx="708011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de bouwblokken H1 en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tweede orde filter H1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02" y="1179576"/>
            <a:ext cx="718639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eerste orde filter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52" y="1179576"/>
            <a:ext cx="67306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eerste orde bouwblok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2084831"/>
            <a:ext cx="41719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vijfde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vijfde orde Butterworth laagdoorlaatfilter 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3 transferfunkties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Hardware implementatie in 3 building blocks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Vergelijking derde en vijfde orde Butterworth laagdoorlaatfilter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van een algemeen eerste orde 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27" y="1179576"/>
            <a:ext cx="64511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7de orde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6dB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120 MHz 8ste orde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2dB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120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64" y="1179576"/>
            <a:ext cx="501487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Vergelijking Butterworth en Chebyshev laagdoorlaatfilters (8ste orde)</a:t>
            </a:r>
            <a:endParaRPr sz="25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de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415" y="1179576"/>
            <a:ext cx="511516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in functie van de impedanties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19" y="1179576"/>
            <a:ext cx="794496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Transferfunktie van een Bessel Thomson hoogdoorlaatfilter (1 kHz)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27" y="1179576"/>
            <a:ext cx="64511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hoogdoorlaatfilter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27" y="1179576"/>
            <a:ext cx="64511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tweede orde 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084831"/>
            <a:ext cx="596265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Bovenste gedeelte van het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Het volledige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24" y="1179576"/>
            <a:ext cx="9526152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