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" y="1179576"/>
            <a:ext cx="11955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 Opgave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Gebruik je Smith kaart om een antenne van 150 Ohm aan te passen aan een coax van 50 Ohm voor een frequentie van 600 MHz ($\lambda$= 25 cm; $\epsilon_r$=4)? Welke verschillende oplossingen zijn er mogelijk?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2: Bijplaatsen van een inductantie in serie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$\frac{Z_L}{Z_0}=3$ op de Smith kaart en we zoeken waar we de r=1 cirkel snijden in het onderste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