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4: Bijplaatsen van een spoel in parallel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$\frac{Z_0}{Z_L}=\frac{1}{2.2}$ op de Smith kaart en we zoeken waar we de y=1 cirkel snijden in het bovenste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18795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&lt;p class="alert alert-success"&gt;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optimale inductantiewaarde in parallel wordt dus  16.4 nH  de nodige lengte van de coax tussen de antenne en de aanpassing is 3.89 cm 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&lt;/p&gt;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" y="1179576"/>
            <a:ext cx="1175406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5: Oplossing 3 waarbij de condensator vervangen is door een open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1 - j 0.85 compenseren we door +j 0.85 vertrekkende vanuit g=0.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6: Oplossing 3 waarbij de condensator vervangen is door een kortgesloten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1 - j 0.85 compenseren we door +j 0.85 vertrekkende vanuit g=$\infty$.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&lt;p class="alert alert-success"&gt;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Het stukje kortgesloten coax dat we moeten voorzien ter vervanging van de condensator is dus: 8.96 cm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&lt;/p&gt;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8: Oplossing 4 waarbij het spoel vervangen is door een kortgesloten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+ j 0.85 compenseren we door -j 0.85 vertrekkende vanuit g=$\infty$.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2: Bijplaatsen van een inductantie in serie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$\frac{Z_L}{Z_0}=2.2$ op de Smith kaart en we zoeken waar we de r=1 cirkel snijden in het onderste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" y="1179576"/>
            <a:ext cx="1175406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