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Spice simulatie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17" y="1179576"/>
            <a:ext cx="976256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MP1 1 4 3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MP2 4 4 1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MP3 1 6 5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MP4 6 6 1 1  PMOS w=3.50u L=0.50U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NMOS NMOS(LEVEL=1 VTO=0.50 KP=90.000E-6 LAMBDA=0.001)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PMOS PMOS(LEVEL=1 VTO=-0.45 KP=55.000E-6 LAMBDA=0.001)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Simulatie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15" y="1179576"/>
            <a:ext cx="101181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SPICE (Simulation Program for Integrated Circuits Emphasis) is een algemene analoge circuit simulator die kan gebruikt worden voor het voorspellen en controleren van het gedrag van circuits.</a:t>
            </a:r>
          </a:p>
          <a:p>
            <a:pPr/>
            <a:r>
              <a:t>Ontwikkeld in de 1970’s in Berkeley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Inleiding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Niet-lineare DC analyse</a:t>
            </a:r>
          </a:p>
          <a:p>
            <a:pPr/>
            <a:r>
              <a:t>Niet-lineare transient analyse</a:t>
            </a:r>
          </a:p>
          <a:p>
            <a:pPr/>
            <a:r>
              <a:t>Lineare AC Analyse</a:t>
            </a:r>
          </a:p>
          <a:p>
            <a:pPr/>
            <a:r>
              <a:t>Noise analyse</a:t>
            </a:r>
          </a:p>
          <a:p>
            <a:pPr/>
            <a:r>
              <a:t>Sensitiviteit analyse</a:t>
            </a:r>
          </a:p>
          <a:p>
            <a:pPr/>
            <a:r>
              <a:t>Distortie analysis</a:t>
            </a:r>
          </a:p>
          <a:p>
            <a:pPr/>
            <a:r>
              <a:t>Fourier analyse</a:t>
            </a:r>
          </a:p>
          <a:p>
            <a:pPr/>
            <a:r>
              <a:t>Monte Carlo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Types van analyse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Onafhankelijke en afhankelijke spanning en stroombronnen</a:t>
            </a:r>
          </a:p>
          <a:p>
            <a:pPr/>
            <a:r>
              <a:t>Weerstanden</a:t>
            </a:r>
          </a:p>
          <a:p>
            <a:pPr/>
            <a:r>
              <a:t>Capaciteiten</a:t>
            </a:r>
          </a:p>
          <a:p>
            <a:pPr/>
            <a:r>
              <a:t>Spoelen</a:t>
            </a:r>
          </a:p>
          <a:p>
            <a:pPr/>
            <a:r>
              <a:t>Gekoppelde spoelen</a:t>
            </a:r>
          </a:p>
          <a:p>
            <a:pPr/>
            <a:r>
              <a:t>Transmissie lijnen</a:t>
            </a:r>
          </a:p>
          <a:p>
            <a:pPr/>
            <a:r>
              <a:t>Operational amplifiers</a:t>
            </a:r>
          </a:p>
          <a:p>
            <a:pPr/>
            <a:r>
              <a:t>Schakelaars</a:t>
            </a:r>
          </a:p>
          <a:p>
            <a:pPr/>
            <a:r>
              <a:t>Diodes</a:t>
            </a:r>
          </a:p>
          <a:p>
            <a:pPr/>
            <a:r>
              <a:t>Bipolaire transistors</a:t>
            </a:r>
          </a:p>
          <a:p>
            <a:pPr/>
            <a:r>
              <a:t>MOS transistors</a:t>
            </a:r>
          </a:p>
          <a:p>
            <a:pPr/>
            <a:r>
              <a:t>JFET</a:t>
            </a:r>
          </a:p>
          <a:p>
            <a:pPr/>
            <a:r>
              <a:t>MESFET</a:t>
            </a:r>
          </a:p>
          <a:p>
            <a:pPr/>
            <a:r>
              <a:t>Digitale poorten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03" y="1179576"/>
            <a:ext cx="664779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94" y="1179576"/>
            <a:ext cx="68142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CIRCUIT Spice file van een verschilversterker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VDD    1 0 DC=5.0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VPLUS 10 0 DC=2.5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VMIN  11 0 SIN(2.5 50U 1E6) DC=2.5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VB    9 0 DC=1.5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C3     3 0   5.914fF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C4     4 0  14.737fF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C5     5 0  10.124fF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C6     6 0  14.434fF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C8     8 0   7.919fF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C9     9 0  15.257fF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C10   10 0 1.872fF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C11   11 0 1.688fF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C25    1 5  1fF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MN1 3 5 0 0  NMOS w=1.50u L=0.50u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MN2 0 5 5 0 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MN3 8 10 4 0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MN4 0 9 8 0  NMOS w=4.50u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MN5 6 11 8 0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MP1 1 4 3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MP2 4 4 1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MP3 1 6 5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MP4 6 6 1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NMOS NMOS(LEVEL=1 VTO=0.50 KP=90.000E-6 LAMBDA=0.001)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PMOS PMOS(LEVEL=1 VTO=-0.45 KP=55.000E-6 LAMBDA=0.001)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MN1 3 5 0 0 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MN2 0 5 5 0 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MN3 8 10 4 0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MN4 0 9 8 0  NMOS w=4.50u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MN5 6 11 8 0 NMOS w=1.50u L=0.50U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