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Modellen voor AC analyse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Dielectrische constante van een microstriplijn als functie van de dimensies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63" y="1179576"/>
            <a:ext cx="682407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dimensies om de vereiste karakteristieke impedantie van een microstriplijn te bekomen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23" y="1179576"/>
            <a:ext cx="681775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De relatie tussen effectieve dielectrische constante en karakteristieke impedantie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77" y="1179576"/>
            <a:ext cx="680004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Netwerk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61" y="1179576"/>
            <a:ext cx="94708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084831"/>
            <a:ext cx="29432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Vereenvoudigd 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2084831"/>
            <a:ext cx="17621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coax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40" y="1179576"/>
            <a:ext cx="737331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RG-58 coax als functie van de frequentie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21" y="1179576"/>
            <a:ext cx="52085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twisted pair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46" y="1179576"/>
            <a:ext cx="87863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microstriplijn als functie van de dimensies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93" y="1179576"/>
            <a:ext cx="6984013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