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18" r:id="rId75"/>
    <p:sldId id="319" r:id="rId76"/>
    <p:sldId id="320" r:id="rId77"/>
    <p:sldId id="321" r:id="rId7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Relationship Id="rId50" Type="http://schemas.openxmlformats.org/officeDocument/2006/relationships/slide" Target="slides/slide38.xml"/><Relationship Id="rId51" Type="http://schemas.openxmlformats.org/officeDocument/2006/relationships/slide" Target="slides/slide39.xml"/><Relationship Id="rId52" Type="http://schemas.openxmlformats.org/officeDocument/2006/relationships/slide" Target="slides/slide40.xml"/><Relationship Id="rId53" Type="http://schemas.openxmlformats.org/officeDocument/2006/relationships/slide" Target="slides/slide41.xml"/><Relationship Id="rId54" Type="http://schemas.openxmlformats.org/officeDocument/2006/relationships/slide" Target="slides/slide42.xml"/><Relationship Id="rId55" Type="http://schemas.openxmlformats.org/officeDocument/2006/relationships/slide" Target="slides/slide43.xml"/><Relationship Id="rId56" Type="http://schemas.openxmlformats.org/officeDocument/2006/relationships/slide" Target="slides/slide44.xml"/><Relationship Id="rId57" Type="http://schemas.openxmlformats.org/officeDocument/2006/relationships/slide" Target="slides/slide45.xml"/><Relationship Id="rId58" Type="http://schemas.openxmlformats.org/officeDocument/2006/relationships/slide" Target="slides/slide46.xml"/><Relationship Id="rId59" Type="http://schemas.openxmlformats.org/officeDocument/2006/relationships/slide" Target="slides/slide47.xml"/><Relationship Id="rId60" Type="http://schemas.openxmlformats.org/officeDocument/2006/relationships/slide" Target="slides/slide48.xml"/><Relationship Id="rId61" Type="http://schemas.openxmlformats.org/officeDocument/2006/relationships/slide" Target="slides/slide49.xml"/><Relationship Id="rId62" Type="http://schemas.openxmlformats.org/officeDocument/2006/relationships/slide" Target="slides/slide50.xml"/><Relationship Id="rId63" Type="http://schemas.openxmlformats.org/officeDocument/2006/relationships/slide" Target="slides/slide51.xml"/><Relationship Id="rId64" Type="http://schemas.openxmlformats.org/officeDocument/2006/relationships/slide" Target="slides/slide52.xml"/><Relationship Id="rId65" Type="http://schemas.openxmlformats.org/officeDocument/2006/relationships/slide" Target="slides/slide53.xml"/><Relationship Id="rId66" Type="http://schemas.openxmlformats.org/officeDocument/2006/relationships/slide" Target="slides/slide54.xml"/><Relationship Id="rId67" Type="http://schemas.openxmlformats.org/officeDocument/2006/relationships/slide" Target="slides/slide55.xml"/><Relationship Id="rId68" Type="http://schemas.openxmlformats.org/officeDocument/2006/relationships/slide" Target="slides/slide56.xml"/><Relationship Id="rId69" Type="http://schemas.openxmlformats.org/officeDocument/2006/relationships/slide" Target="slides/slide57.xml"/><Relationship Id="rId70" Type="http://schemas.openxmlformats.org/officeDocument/2006/relationships/slide" Target="slides/slide58.xml"/><Relationship Id="rId71" Type="http://schemas.openxmlformats.org/officeDocument/2006/relationships/slide" Target="slides/slide59.xml"/><Relationship Id="rId72" Type="http://schemas.openxmlformats.org/officeDocument/2006/relationships/slide" Target="slides/slide60.xml"/><Relationship Id="rId73" Type="http://schemas.openxmlformats.org/officeDocument/2006/relationships/slide" Target="slides/slide61.xml"/><Relationship Id="rId74" Type="http://schemas.openxmlformats.org/officeDocument/2006/relationships/slide" Target="slides/slide62.xml"/><Relationship Id="rId75" Type="http://schemas.openxmlformats.org/officeDocument/2006/relationships/slide" Target="slides/slide63.xml"/><Relationship Id="rId76" Type="http://schemas.openxmlformats.org/officeDocument/2006/relationships/slide" Target="slides/slide64.xml"/><Relationship Id="rId77" Type="http://schemas.openxmlformats.org/officeDocument/2006/relationships/slide" Target="slides/slide65.xml"/><Relationship Id="rId78" Type="http://schemas.openxmlformats.org/officeDocument/2006/relationships/slide" Target="slides/slide6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Om dit basisblok in detail te berekenen schrijven we dit eerst in functie van de 2 impedanties $Z_1$ en $Z_2$ (zie {numref}`fig2`).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Voor een laagdoorlaatfilter van de 5de orde is de orde van de veelterm in de teller 0 en de order van de veelterm in de noemer 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notesSlide" Target="../notesSlides/notesSlide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Synthese aan de hand van opamps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November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Sallen en Key laagdoorlaat circuit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486" y="566928"/>
            <a:ext cx="8101027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Butterworth 3de orde laagdoorlaatfilter: Transfer functie 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566928"/>
            <a:ext cx="5895975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Veelterm coefficienten teller: M= 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b[ 0 ] = 2.4805021344239852e+20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Veelterm coefficienten noemer: N= 3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a[ 3 ] = 1.0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a[ 2 ] = 12566370.614359174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a[ 1 ] = 78956835208714.88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a[ 0 ] = 2.4805021344239852e+20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800" b="1" i="0">
                <a:latin typeface="Arial"/>
              </a:rPr>
              <a:t>Coeficienten derde orde Butterworth laagdoorlaatfilter (1 MHz)</a:t>
            </a:r>
            <a:endParaRPr sz="2800" b="1" i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600" b="1" i="0">
                <a:latin typeface="Arial"/>
              </a:rPr>
              <a:t>Amplitude en fase derde orde Butterworth laagdoorlaatfilter (1 MHz)</a:t>
            </a:r>
            <a:endParaRPr sz="26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70" y="566928"/>
            <a:ext cx="81822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 functie als functie van polen en nulpunten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566928"/>
            <a:ext cx="6800850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Lijst der nullen: M= 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Lijst der polen: N= 3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p[ 1 ] = (-3141592.6535897935+5441398.092702653j)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p[ 2 ] = (-6283185.307179586-0j)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p[ 3 ] = (-3141592.6535897935-5441398.092702653j)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derde orde Butterworth laagdoorlaatfilter(1 MHz)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derde orde Butterworth laagdoorlaatfilter(1 MHz)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512" y="566928"/>
            <a:ext cx="563697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Opsplitsing derde orde Butterworth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70" y="566928"/>
            <a:ext cx="81822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Detail rond de afsnijfrequentie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390" y="566928"/>
            <a:ext cx="798122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Opsplitsing in de bouwblokken H1 en H2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 functie eerste orde bouwblok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566928"/>
            <a:ext cx="4171950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Implementatie tweede orde filter H1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486" y="566928"/>
            <a:ext cx="8101027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Implementatie eerste orde filter H2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335" y="566928"/>
            <a:ext cx="758733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Veelterm coefficienten teller: M= 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b[ 0 ] = 9.792629913129003e+33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Veelterm coefficienten noemer: N= 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a[ 5 ] = 1.0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a[ 4 ] = 20332814.76926104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a[ 3 ] = 206711678220539.9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a[ 2 ] = 1.2988077794177306e+21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a[ 1 ] = 5.043559043399954e+27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a[ 0 ] = 9.792629913129004e+33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400" b="1" i="0">
                <a:latin typeface="Arial"/>
              </a:rPr>
              <a:t>Coefficienten transferfunctie vijfde orde Butterworth laagdoorlaatfilter (1 MHz)</a:t>
            </a:r>
            <a:endParaRPr sz="2400" b="1" i="0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600" b="1" i="0">
                <a:latin typeface="Arial"/>
              </a:rPr>
              <a:t>Amplitude en fase vijfde orde Butterworth laagdoorlaatfilter (1 MHz)</a:t>
            </a:r>
            <a:endParaRPr sz="26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70" y="566928"/>
            <a:ext cx="81822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Lijst der nullen: M= 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Lijst der polen: N= 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p[ 1 ] = (-1941611.0387254667+5975664.329483111j)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p[ 2 ] = (-5083203.69231526+3693163.6609809133j)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p[ 3 ] = (-6283185.307179586-0j)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p[ 4 ] = (-5083203.69231526-3693163.6609809133j)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p[ 5 ] = (-1941611.0387254667-5975664.329483111j)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vijfde orde Butterworth laagdoorlaatfilter (1 MHz)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vijfde orde Butterworth laagdoorlaatfilter (1 MHz)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512" y="566928"/>
            <a:ext cx="563697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Opsplitsing in 3 transferfunkties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70" y="566928"/>
            <a:ext cx="81822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Hardware implementatie in 3 building blocks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800" b="1" i="0">
                <a:latin typeface="Arial"/>
              </a:rPr>
              <a:t>Vergelijking derde en vijfde orde Butterworth laagdoorlaatfilter</a:t>
            </a:r>
            <a:endParaRPr sz="28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70" y="566928"/>
            <a:ext cx="81822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Veelterm coefficienten teller: M= 7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b[ 7 ] = 6.334013983218556e+58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b[ 6 ] = 0.0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b[ 5 ] = 0.0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b[ 4 ] = 0.0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b[ 3 ] = 0.0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b[ 2 ] = 0.0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b[ 1 ] = 0.0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b[ 0 ] = 0.0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Veelterm coefficienten noemer: N= 14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a[ 14 ] = 1.0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7de orde Butterworth banddoorlaatfilter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Basisblok van een algemeen eerste orde 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99" y="566928"/>
            <a:ext cx="7272201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a[ 13 ] = 1129455138.528784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a[ 12 ] = 7.760089165897884e+17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a[ 11 ] = 3.654151505077993e+26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a[ 10 ] = 1.293535546920629e+35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a[ 9 ] = 3.5017090931362664e+43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a[ 8 ] = 7.334620231296047e+51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a[ 7 ] = 1.1783749530590898e+60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a[ 6 ] = 1.4477960023023706e+68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a[ 5 ] = 1.3643931993116192e+76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a[ 4 ] = 9.948728770520122e+83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a[ 3 ] = 5.547604782936569e+91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7de orde Butterworth banddoorlaatfilter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a[ 2 ] = 2.325495035605259e+99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a[ 1 ] = 6.681091689314365e+106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a[ 0 ] = 1.1676379112645588e+114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7de orde Butterworth banddoorlaatfilter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7de orde Butterworth banddoorlaatfilter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70" y="566928"/>
            <a:ext cx="81822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Lijst der nullen: M= 7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z[ 1 ] = 0j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z[ 2 ] = 0j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z[ 3 ] = 0j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z[ 4 ] = 0j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z[ 5 ] = 0j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z[ 6 ] = 0j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z[ 7 ] = 0j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Lijst der polen: N= 14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p[ 1 ] = (-9467553.01746494-62713329.10036281j)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p[ 2 ] = (-30211474.606362037-61659756.49600357j)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een 7de orde Butterworth banddoorlaatfilter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p[ 3 ] = (-58777850.02496373-58866599.60061156j)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p[ 4 ] = (-125663706.14359173-62831853.07179589j)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p[ 5 ] = (-58777850.02496373+58866599.60061156j)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p[ 6 ] = (-30211474.606362037+61659756.49600357j)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p[ 7 ] = (-9467553.01746494+62713329.10036281j)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p[ 8 ] = (-46458057.493502825+307739438.435567j)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p[ 9 ] = (-126488603.88224223+258155439.82934594j)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p[ 10 ] = (-167660324.09626448+167913476.98651484j)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p[ 11 ] = (-125663706.14359173+62831853.07179589j)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p[ 12 ] = (-167660324.09626448-167913476.98651484j)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p[ 13 ] = (-126488603.88224223-258155439.82934594j)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een 7de orde Butterworth banddoorlaatfilter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p[ 14 ] = (-46458057.493502825-307739438.435567j)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een 7de orde Butterworth banddoorlaatfilter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een 7de orde Butterworth banddoorlaatfilter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512" y="566928"/>
            <a:ext cx="563697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Vergelijking banddoorlaatfilter en opeenvolging laagdoorlaat- en hoogdoorlaatfilter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70" y="566928"/>
            <a:ext cx="81822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Veelterm coefficienten teller: M= 7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b[ 7 ] = 1.082225670413975e+53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b[ 6 ] = 0.0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b[ 5 ] = 0.0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b[ 4 ] = 0.0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b[ 3 ] = 0.0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b[ 2 ] = 0.0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b[ 1 ] = 0.0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b[ 0 ] = 0.0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Veelterm coefficienten noemer: N= 14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a[ 14 ] = 1.0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Transferfunctie 7de orde Butterworth banddoorlaatfilter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a[ 13 ] = 169418270.77931747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a[ 12 ] = 7.027364430041076e+17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a[ 11 ] = 1.0074611841037228e+26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a[ 10 ] = 2.1017496540749808e+35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a[ 9 ] = 2.488471395316168e+43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a[ 8 ] = 3.4683129207221617e+52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a[ 7 ] = 3.2679992552874596e+60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a[ 6 ] = 3.4107645311434367e+69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a[ 5 ] = 2.406576000783415e+77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a[ 4 ] = 1.998855398085796e+86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a[ 3 ] = 9.422413939327687e+93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Transferfunctie 7de orde Butterworth banddoorlaatfilter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Basisblok in functie van de impedanties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930" y="566928"/>
            <a:ext cx="895613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a[ 2 ] = 6.463381596708082e+102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a[ 1 ] = 1.5323607880306775e+110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a[ 0 ] = 8.894760315452719e+118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Transferfunctie 7de orde Butterworth banddoorlaatfilter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Transferfunctie 7de orde Butterworth banddoorlaatfilter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70" y="566928"/>
            <a:ext cx="81822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Lijst der nullen: M= 7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z[ 1 ] = 0j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z[ 2 ] = 0j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z[ 3 ] = 0j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z[ 4 ] = 0j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z[ 5 ] = 0j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z[ 6 ] = 0j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z[ 7 ] = 0j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Lijst der polen: N= 14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p[ 1 ] = (-3949021.641305336-295726397.242198j)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p[ 2 ] = (-11200424.836296545-298982612.7578789j)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een 7de orde Butterworth banddoorlaatfilter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p[ 3 ] = (-16539450.539423024-305061656.189032j)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p[ 4 ] = (-18849555.92153874-313026248.8897938j)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p[ 5 ] = (-16539450.539423024+305061656.189032j)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p[ 6 ] = (-11200424.836296545+298982612.7578789j)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p[ 7 ] = (-3949021.641305336+295726397.242198j)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p[ 8 ] = (-4439819.935339821+332480313.6424786j)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p[ 9 ] = (-12304586.93699407+328456965.2578802j)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p[ 10 ] = (-17426275.57876118+321418687.7969175j)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p[ 11 ] = (-18849555.92153874+313026248.8897938j)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p[ 12 ] = (-17426275.57876118-321418687.7969175j)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p[ 13 ] = (-12304586.93699407-328456965.2578802j)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een 7de orde Butterworth banddoorlaatfilter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p[ 14 ] = (-4439819.935339821-332480313.6424786j)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een 7de orde Butterworth banddoorlaatfilter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een 7de orde Butterworth banddoorlaatfilter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512" y="566928"/>
            <a:ext cx="563697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Vergelijking 7de orde banddoorlaatfilter en opeenvolging laagdoorlaat- en hoogdoorlaatfilter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70" y="566928"/>
            <a:ext cx="81822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Veelterm coefficienten teller: M= 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b[ 0 ] = 2.298652790795694e+24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Veelterm coefficienten noemer: N= 3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a[ 3 ] = 1.0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a[ 2 ] = 92822184.81844565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a[ 1 ] = 5.168208012246375e+16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a[ 0 ] = 2.2986527907956946e+24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40 MHz Chebyshev laagdoorlaatfilter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40 MHz Chebyshev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70" y="566928"/>
            <a:ext cx="81822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detail van de 6dB passband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70" y="566928"/>
            <a:ext cx="81822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Eerste orde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99" y="566928"/>
            <a:ext cx="7272201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Lijst der nullen: M= 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Lijst der polen: N= 3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p[ 1 ] = (-23205546.204611413+221335928.5095666j)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p[ 2 ] = (-46411092.40922282-0j)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p[ 3 ] = (-23205546.204611413-221335928.5095666j)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derde orde 40 MHz Chebyshev laagdoorlaatfilter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derde orde 40 MHz Chebyshev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512" y="566928"/>
            <a:ext cx="563697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Veelterm coefficienten teller: M= 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b[ 0 ] = 1.0669416336250132e+69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Veelterm coefficienten noemer: N= 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a[ 8 ] = 1.0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a[ 7 ] = 524820305.9616953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a[ 6 ] = 1.2746966037803576e+18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a[ 5 ] = 5.1937707944741785e+26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a[ 4 ] = 5.104888759746549e+35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a[ 3 ] = 1.45769782715832e+44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a[ 2 ] = 6.590270478283454e+52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a[ 1 ] = 1.0103634193419598e+61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120 MHz 8ste orde Chebyshev laagdoorlaatfilter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a[ 0 ] = 1.3431999354717115e+69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120 MHz 8ste orde Chebyshev laagdoorlaatfilter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120 MHz 8ste orde Chebyshev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70" y="566928"/>
            <a:ext cx="81822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Detail van de 2dB passband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70" y="566928"/>
            <a:ext cx="81822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Lijst der nullen: M= 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Lijst der polen: N= 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p[ 1 ] = (-19974783.518686887+746281824.2305412j)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p[ 2 ] = (-56883370.83720408+632667181.5530242j)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p[ 3 ] = (-85131980.59479763+422734695.6263414j)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p[ 4 ] = (-100420018.03015907+148444684.39010677j)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p[ 5 ] = (-100420018.03015907-148444684.39010677j)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p[ 6 ] = (-85131980.59479763-422734695.6263414j)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p[ 7 ] = (-56883370.83720408-632667181.5530242j)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p[ 8 ] = (-19974783.518686887-746281824.2305412j)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120 MHz Chebyshev laagdoorlaatfilter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120 MHz Chebyshev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36" y="566928"/>
            <a:ext cx="5653128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500" b="1" i="0">
                <a:latin typeface="Arial"/>
              </a:rPr>
              <a:t>Vergelijking Butterworth en Chebyshev laagdoorlaatfilters (8ste orde)</a:t>
            </a:r>
            <a:endParaRPr sz="25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70" y="566928"/>
            <a:ext cx="81822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Veelterm coefficienten teller: M= 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b[ 0 ] = 1.780752121671573e+16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Veelterm coefficienten noemer: N= 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a[ 2 ] = 1.0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a[ 1 ] = 121560720.41014235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a[ 0 ] = 2.5153792295277244e+16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Transferfunctie Chebyshev 30 MHz laagdoorlaatfilter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Eerste orde hoogdoorlaatfilter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99" y="566928"/>
            <a:ext cx="7272201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Transferfunctie Chebyshev 30 MHz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70" y="566928"/>
            <a:ext cx="81822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Lijst der nullen: M= 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Lijst der polen: N= 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p[ 1 ] = (-60780360.20507117+146490750.93199244j)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p[ 2 ] = (-60780360.20507117-146490750.93199244j)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de Chebyshev 30 MHz laagdoorlaatfilter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de Chebyshev 30 MHz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904" y="566928"/>
            <a:ext cx="5766191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Veelterm coefficienten teller: M= 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b[ 2 ] = 1.0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b[ 1 ] = 0.0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b[ 0 ] = 0.0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Veelterm coefficienten noemer: N= 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a[ 2 ] = 1.0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a[ 1 ] = 10882.796185405305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a[ 0 ] = 39478417.60435742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600" b="1" i="0">
                <a:latin typeface="Arial"/>
              </a:rPr>
              <a:t>Transferfunktie van een Bessel Thomson hoogdoorlaatfilter (1 kHz)</a:t>
            </a:r>
            <a:endParaRPr sz="2600" b="1" i="0">
              <a:latin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600" b="1" i="0">
                <a:latin typeface="Arial"/>
              </a:rPr>
              <a:t>Transferfunktie van een Bessel Thomson hoogdoorlaatfilter (1 kHz)</a:t>
            </a:r>
            <a:endParaRPr sz="26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70" y="566928"/>
            <a:ext cx="81822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 functie tweede orde blok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566928"/>
            <a:ext cx="5962650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Bovenste gedeelte van het BiQuad circuit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Het volledige BiQuad circuit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14" y="566928"/>
            <a:ext cx="10738571" cy="5669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