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" name="Tijdelijke aanduiding voor tekst 6">
            <a:extLst>
              <a:ext uri="{FF2B5EF4-FFF2-40B4-BE49-F238E27FC236}">
                <a16:creationId xmlns:a16="http://schemas.microsoft.com/office/drawing/2014/main" id="{B8E699FC-673C-4C85-B4D7-5D55E303F4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76000"/>
            <a:ext cx="11006137" cy="643200"/>
          </a:xfrm>
        </p:spPr>
        <p:txBody>
          <a:bodyPr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" name="Tijdelijke aanduiding voor tekst 6">
            <a:extLst>
              <a:ext uri="{FF2B5EF4-FFF2-40B4-BE49-F238E27FC236}">
                <a16:creationId xmlns:a16="http://schemas.microsoft.com/office/drawing/2014/main" id="{B8E699FC-673C-4C85-B4D7-5D55E303F4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76000"/>
            <a:ext cx="11006137" cy="643200"/>
          </a:xfrm>
        </p:spPr>
        <p:txBody>
          <a:bodyPr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" name="Tijdelijke aanduiding voor tekst 6">
            <a:extLst>
              <a:ext uri="{FF2B5EF4-FFF2-40B4-BE49-F238E27FC236}">
                <a16:creationId xmlns:a16="http://schemas.microsoft.com/office/drawing/2014/main" id="{B8E699FC-673C-4C85-B4D7-5D55E303F4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76000"/>
            <a:ext cx="11006137" cy="648000"/>
          </a:xfrm>
        </p:spPr>
        <p:txBody>
          <a:bodyPr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" name="Tijdelijke aanduiding voor tekst 6">
            <a:extLst>
              <a:ext uri="{FF2B5EF4-FFF2-40B4-BE49-F238E27FC236}">
                <a16:creationId xmlns:a16="http://schemas.microsoft.com/office/drawing/2014/main" id="{B8E699FC-673C-4C85-B4D7-5D55E303F4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76000"/>
            <a:ext cx="11006137" cy="1112400"/>
          </a:xfrm>
        </p:spPr>
        <p:txBody>
          <a:bodyPr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" name="Tijdelijke aanduiding voor tekst 6">
            <a:extLst>
              <a:ext uri="{FF2B5EF4-FFF2-40B4-BE49-F238E27FC236}">
                <a16:creationId xmlns:a16="http://schemas.microsoft.com/office/drawing/2014/main" id="{B8E699FC-673C-4C85-B4D7-5D55E303F4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76000"/>
            <a:ext cx="11006137" cy="1112400"/>
          </a:xfrm>
        </p:spPr>
        <p:txBody>
          <a:bodyPr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tekst 6">
            <a:extLst>
              <a:ext uri="{FF2B5EF4-FFF2-40B4-BE49-F238E27FC236}">
                <a16:creationId xmlns:a16="http://schemas.microsoft.com/office/drawing/2014/main" id="{E9A25335-0D2B-ED58-6AAF-0CA4D0AF90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76000"/>
            <a:ext cx="11006137" cy="1112400"/>
          </a:xfrm>
        </p:spPr>
        <p:txBody>
          <a:bodyPr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1" name="Afbeelding 10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C5F47133-76D0-7365-C888-86F5F1E4F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rcRect l="7150" t="5136" r="-7150" b="-3030"/>
          <a:stretch/>
        </p:blipFill>
        <p:spPr>
          <a:xfrm>
            <a:off x="0" y="0"/>
            <a:ext cx="8401050" cy="3672000"/>
          </a:xfrm>
          <a:prstGeom prst="rect">
            <a:avLst/>
          </a:prstGeom>
        </p:spPr>
      </p:pic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BE6B130-1D11-E9C7-FB3D-DE28358B93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76000"/>
            <a:ext cx="11006137" cy="1112400"/>
          </a:xfrm>
        </p:spPr>
        <p:txBody>
          <a:bodyPr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6</cp:revision>
  <dcterms:created xsi:type="dcterms:W3CDTF">2017-06-28T07:18:12Z</dcterms:created>
  <dcterms:modified xsi:type="dcterms:W3CDTF">2025-09-20T12:57:13Z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