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 Boost Converter of Step-up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480" y="566928"/>
            <a:ext cx="755904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