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MNA analyse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13" y="566928"/>
            <a:ext cx="965877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13" y="566928"/>
            <a:ext cx="965877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van het spoel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2" y="566928"/>
            <a:ext cx="1022693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niet-ideale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36" y="566928"/>
            <a:ext cx="691592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Transformator componenten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83" y="566928"/>
            <a:ext cx="866043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39" y="566928"/>
            <a:ext cx="590272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